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0"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F71FA-0367-4DAE-BED4-4DC51D34932A}" type="datetimeFigureOut">
              <a:rPr lang="nl-NL" smtClean="0"/>
              <a:t>16-4-2019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D7F1B-E816-4A3A-A802-D1FABEC40478}" type="slidenum">
              <a:rPr lang="nl-NL" smtClean="0"/>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4C313A3-75CB-439B-8675-E0F61316D54C}" type="slidenum">
              <a:rPr lang="nl-NL" smtClean="0"/>
              <a:pPr/>
              <a:t>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F5D7482-28C2-4128-B9D0-0B0EE51427A2}" type="datetimeFigureOut">
              <a:rPr lang="nl-NL" smtClean="0"/>
              <a:t>16-4-2019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F5D7482-28C2-4128-B9D0-0B0EE51427A2}" type="datetimeFigureOut">
              <a:rPr lang="nl-NL" smtClean="0"/>
              <a:t>16-4-2019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F5D7482-28C2-4128-B9D0-0B0EE51427A2}" type="datetimeFigureOut">
              <a:rPr lang="nl-NL" smtClean="0"/>
              <a:t>16-4-2019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endParaRPr lang="en-US"/>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en-US"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DBA1A0E-9678-446F-9849-F245304C382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F5D7482-28C2-4128-B9D0-0B0EE51427A2}" type="datetimeFigureOut">
              <a:rPr lang="nl-NL" smtClean="0"/>
              <a:t>16-4-2019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F5D7482-28C2-4128-B9D0-0B0EE51427A2}" type="datetimeFigureOut">
              <a:rPr lang="nl-NL" smtClean="0"/>
              <a:t>16-4-2019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F5D7482-28C2-4128-B9D0-0B0EE51427A2}" type="datetimeFigureOut">
              <a:rPr lang="nl-NL" smtClean="0"/>
              <a:t>16-4-2019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F5D7482-28C2-4128-B9D0-0B0EE51427A2}" type="datetimeFigureOut">
              <a:rPr lang="nl-NL" smtClean="0"/>
              <a:t>16-4-2019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F5D7482-28C2-4128-B9D0-0B0EE51427A2}" type="datetimeFigureOut">
              <a:rPr lang="nl-NL" smtClean="0"/>
              <a:t>16-4-2019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F5D7482-28C2-4128-B9D0-0B0EE51427A2}" type="datetimeFigureOut">
              <a:rPr lang="nl-NL" smtClean="0"/>
              <a:t>16-4-2019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5D7482-28C2-4128-B9D0-0B0EE51427A2}" type="datetimeFigureOut">
              <a:rPr lang="nl-NL" smtClean="0"/>
              <a:t>16-4-2019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5D7482-28C2-4128-B9D0-0B0EE51427A2}" type="datetimeFigureOut">
              <a:rPr lang="nl-NL" smtClean="0"/>
              <a:t>16-4-2019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8E0B0F-A319-4F85-B4AC-7EC48D60648B}"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D7482-28C2-4128-B9D0-0B0EE51427A2}" type="datetimeFigureOut">
              <a:rPr lang="nl-NL" smtClean="0"/>
              <a:t>16-4-2019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E0B0F-A319-4F85-B4AC-7EC48D60648B}"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www.stanprokopenko.com/blog/images/drawears/finished-ear.jpg"/>
          <p:cNvPicPr>
            <a:picLocks noChangeAspect="1" noChangeArrowheads="1"/>
          </p:cNvPicPr>
          <p:nvPr/>
        </p:nvPicPr>
        <p:blipFill>
          <a:blip r:embed="rId2" cstate="print"/>
          <a:srcRect/>
          <a:stretch>
            <a:fillRect/>
          </a:stretch>
        </p:blipFill>
        <p:spPr bwMode="auto">
          <a:xfrm>
            <a:off x="0" y="836712"/>
            <a:ext cx="2293475" cy="2952328"/>
          </a:xfrm>
          <a:prstGeom prst="rect">
            <a:avLst/>
          </a:prstGeom>
          <a:noFill/>
        </p:spPr>
      </p:pic>
      <p:sp>
        <p:nvSpPr>
          <p:cNvPr id="2" name="Titel 1"/>
          <p:cNvSpPr>
            <a:spLocks noGrp="1"/>
          </p:cNvSpPr>
          <p:nvPr>
            <p:ph type="title"/>
          </p:nvPr>
        </p:nvSpPr>
        <p:spPr/>
        <p:txBody>
          <a:bodyPr/>
          <a:lstStyle/>
          <a:p>
            <a:r>
              <a:rPr lang="en-US" sz="6000" b="1" dirty="0">
                <a:solidFill>
                  <a:srgbClr val="FF0000"/>
                </a:solidFill>
              </a:rPr>
              <a:t>Sensory Acuity</a:t>
            </a:r>
            <a:endParaRPr lang="nl-NL" b="1" dirty="0">
              <a:solidFill>
                <a:srgbClr val="FF0000"/>
              </a:solidFill>
            </a:endParaRPr>
          </a:p>
        </p:txBody>
      </p:sp>
      <p:sp>
        <p:nvSpPr>
          <p:cNvPr id="3" name="Tijdelijke aanduiding voor inhoud 2"/>
          <p:cNvSpPr>
            <a:spLocks noGrp="1"/>
          </p:cNvSpPr>
          <p:nvPr>
            <p:ph idx="1"/>
          </p:nvPr>
        </p:nvSpPr>
        <p:spPr>
          <a:xfrm>
            <a:off x="1835696" y="3356992"/>
            <a:ext cx="5616624" cy="1152128"/>
          </a:xfrm>
        </p:spPr>
        <p:txBody>
          <a:bodyPr>
            <a:normAutofit lnSpcReduction="10000"/>
          </a:bodyPr>
          <a:lstStyle/>
          <a:p>
            <a:pPr>
              <a:buNone/>
            </a:pPr>
            <a:r>
              <a:rPr lang="en-US" dirty="0"/>
              <a:t>How to become more sharp</a:t>
            </a:r>
          </a:p>
          <a:p>
            <a:pPr>
              <a:buNone/>
            </a:pPr>
            <a:r>
              <a:rPr lang="en-US" dirty="0"/>
              <a:t> in your observations?</a:t>
            </a:r>
            <a:endParaRPr lang="nl-NL" dirty="0"/>
          </a:p>
        </p:txBody>
      </p:sp>
      <p:sp>
        <p:nvSpPr>
          <p:cNvPr id="4" name="Tekstvak 3"/>
          <p:cNvSpPr txBox="1"/>
          <p:nvPr/>
        </p:nvSpPr>
        <p:spPr>
          <a:xfrm>
            <a:off x="1835696" y="4872062"/>
            <a:ext cx="5504520" cy="1077218"/>
          </a:xfrm>
          <a:prstGeom prst="rect">
            <a:avLst/>
          </a:prstGeom>
          <a:noFill/>
        </p:spPr>
        <p:txBody>
          <a:bodyPr wrap="none" rtlCol="0">
            <a:spAutoFit/>
          </a:bodyPr>
          <a:lstStyle/>
          <a:p>
            <a:r>
              <a:rPr lang="en-US" sz="3200" dirty="0"/>
              <a:t>How to differentiate between </a:t>
            </a:r>
          </a:p>
          <a:p>
            <a:r>
              <a:rPr lang="en-US" sz="3200" dirty="0"/>
              <a:t>observation and interpretation?</a:t>
            </a:r>
            <a:endParaRPr lang="nl-NL" sz="3200" dirty="0"/>
          </a:p>
        </p:txBody>
      </p:sp>
      <p:pic>
        <p:nvPicPr>
          <p:cNvPr id="5" name="Tijdelijke aanduiding voor inhoud 3" descr="visualsystem2.bmp"/>
          <p:cNvPicPr>
            <a:picLocks/>
          </p:cNvPicPr>
          <p:nvPr/>
        </p:nvPicPr>
        <p:blipFill>
          <a:blip r:embed="rId3" cstate="print"/>
          <a:stretch>
            <a:fillRect/>
          </a:stretch>
        </p:blipFill>
        <p:spPr>
          <a:xfrm>
            <a:off x="5580112" y="1196753"/>
            <a:ext cx="3384376"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7772400" cy="1143000"/>
          </a:xfrm>
        </p:spPr>
        <p:txBody>
          <a:bodyPr>
            <a:normAutofit fontScale="90000"/>
          </a:bodyPr>
          <a:lstStyle/>
          <a:p>
            <a:r>
              <a:rPr lang="en-GB" b="1" dirty="0">
                <a:solidFill>
                  <a:srgbClr val="0070C0"/>
                </a:solidFill>
              </a:rPr>
              <a:t>Sometimes it works differently</a:t>
            </a:r>
            <a:r>
              <a:rPr lang="nl-NL" b="1" dirty="0">
                <a:solidFill>
                  <a:srgbClr val="0070C0"/>
                </a:solidFill>
              </a:rPr>
              <a:t> ……..</a:t>
            </a:r>
          </a:p>
        </p:txBody>
      </p:sp>
      <p:sp>
        <p:nvSpPr>
          <p:cNvPr id="4" name="Tijdelijke aanduiding voor tekst 3"/>
          <p:cNvSpPr>
            <a:spLocks noGrp="1"/>
          </p:cNvSpPr>
          <p:nvPr>
            <p:ph type="body" sz="half" idx="2"/>
          </p:nvPr>
        </p:nvSpPr>
        <p:spPr>
          <a:xfrm>
            <a:off x="467544" y="1412776"/>
            <a:ext cx="7990656" cy="655712"/>
          </a:xfrm>
        </p:spPr>
        <p:txBody>
          <a:bodyPr>
            <a:normAutofit/>
          </a:bodyPr>
          <a:lstStyle/>
          <a:p>
            <a:pPr>
              <a:buNone/>
            </a:pPr>
            <a:r>
              <a:rPr lang="en-GB" b="1" dirty="0">
                <a:solidFill>
                  <a:srgbClr val="FF0000"/>
                </a:solidFill>
              </a:rPr>
              <a:t>What do we really need</a:t>
            </a:r>
            <a:r>
              <a:rPr lang="nl-NL" b="1" dirty="0">
                <a:solidFill>
                  <a:srgbClr val="FF0000"/>
                </a:solidFill>
              </a:rPr>
              <a:t>?</a:t>
            </a:r>
          </a:p>
        </p:txBody>
      </p:sp>
      <p:sp>
        <p:nvSpPr>
          <p:cNvPr id="1026" name="Text Box 2"/>
          <p:cNvSpPr txBox="1">
            <a:spLocks noChangeArrowheads="1"/>
          </p:cNvSpPr>
          <p:nvPr/>
        </p:nvSpPr>
        <p:spPr bwMode="auto">
          <a:xfrm>
            <a:off x="904875" y="2662213"/>
            <a:ext cx="7915597" cy="41957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err="1">
                <a:ln>
                  <a:noFill/>
                </a:ln>
                <a:solidFill>
                  <a:schemeClr val="tx1"/>
                </a:solidFill>
                <a:effectLst/>
                <a:latin typeface="Calibri" pitchFamily="34" charset="0"/>
              </a:rPr>
              <a:t>Acrocidng</a:t>
            </a:r>
            <a:r>
              <a:rPr kumimoji="0" lang="en-GB" sz="2800" b="1" i="0" u="none" strike="noStrike" cap="none" normalizeH="0" baseline="0" dirty="0">
                <a:ln>
                  <a:noFill/>
                </a:ln>
                <a:solidFill>
                  <a:schemeClr val="tx1"/>
                </a:solidFill>
                <a:effectLst/>
                <a:latin typeface="Calibri" pitchFamily="34" charset="0"/>
              </a:rPr>
              <a:t> to </a:t>
            </a:r>
            <a:r>
              <a:rPr kumimoji="0" lang="en-GB" sz="2800" b="1" i="0" u="none" strike="noStrike" cap="none" normalizeH="0" baseline="0" dirty="0" err="1">
                <a:ln>
                  <a:noFill/>
                </a:ln>
                <a:solidFill>
                  <a:schemeClr val="tx1"/>
                </a:solidFill>
                <a:effectLst/>
                <a:latin typeface="Calibri" pitchFamily="34" charset="0"/>
              </a:rPr>
              <a:t>sinefitc</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rsaerceh</a:t>
            </a:r>
            <a:r>
              <a:rPr kumimoji="0" lang="en-GB" sz="2800" b="1" i="0" u="none" strike="noStrike" cap="none" normalizeH="0" baseline="0" dirty="0">
                <a:ln>
                  <a:noFill/>
                </a:ln>
                <a:solidFill>
                  <a:schemeClr val="tx1"/>
                </a:solidFill>
                <a:effectLst/>
                <a:latin typeface="Calibri" pitchFamily="34" charset="0"/>
              </a:rPr>
              <a:t> at an </a:t>
            </a:r>
            <a:r>
              <a:rPr kumimoji="0" lang="en-GB" sz="2800" b="1" i="0" u="none" strike="noStrike" cap="none" normalizeH="0" baseline="0" dirty="0" err="1">
                <a:ln>
                  <a:noFill/>
                </a:ln>
                <a:solidFill>
                  <a:schemeClr val="tx1"/>
                </a:solidFill>
                <a:effectLst/>
                <a:latin typeface="Calibri" pitchFamily="34" charset="0"/>
              </a:rPr>
              <a:t>Eglnhis</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Uvirntsiey</a:t>
            </a:r>
            <a:r>
              <a:rPr kumimoji="0" lang="en-GB" sz="2800" b="1" i="0" u="none" strike="noStrike" cap="none" normalizeH="0" baseline="0" dirty="0">
                <a:ln>
                  <a:noFill/>
                </a:ln>
                <a:solidFill>
                  <a:schemeClr val="tx1"/>
                </a:solidFill>
                <a:effectLst/>
                <a:latin typeface="Calibri" pitchFamily="34" charset="0"/>
              </a:rPr>
              <a:t> it </a:t>
            </a:r>
            <a:r>
              <a:rPr kumimoji="0" lang="en-GB" sz="2800" b="1" i="0" u="none" strike="noStrike" cap="none" normalizeH="0" baseline="0" dirty="0" err="1">
                <a:ln>
                  <a:noFill/>
                </a:ln>
                <a:solidFill>
                  <a:schemeClr val="tx1"/>
                </a:solidFill>
                <a:effectLst/>
                <a:latin typeface="Calibri" pitchFamily="34" charset="0"/>
              </a:rPr>
              <a:t>dseson’t</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mkae</a:t>
            </a:r>
            <a:r>
              <a:rPr kumimoji="0" lang="en-GB" sz="2800" b="1" i="0" u="none" strike="noStrike" cap="none" normalizeH="0" baseline="0" dirty="0">
                <a:ln>
                  <a:noFill/>
                </a:ln>
                <a:solidFill>
                  <a:schemeClr val="tx1"/>
                </a:solidFill>
                <a:effectLst/>
                <a:latin typeface="Calibri" pitchFamily="34" charset="0"/>
              </a:rPr>
              <a:t> any </a:t>
            </a:r>
            <a:r>
              <a:rPr kumimoji="0" lang="en-GB" sz="2800" b="1" i="0" u="none" strike="noStrike" cap="none" normalizeH="0" baseline="0" dirty="0" err="1">
                <a:ln>
                  <a:noFill/>
                </a:ln>
                <a:solidFill>
                  <a:schemeClr val="tx1"/>
                </a:solidFill>
                <a:effectLst/>
                <a:latin typeface="Calibri" pitchFamily="34" charset="0"/>
              </a:rPr>
              <a:t>defenrifce</a:t>
            </a:r>
            <a:r>
              <a:rPr kumimoji="0" lang="en-GB" sz="2800" b="1" i="0" u="none" strike="noStrike" cap="none" normalizeH="0" baseline="0" dirty="0">
                <a:ln>
                  <a:noFill/>
                </a:ln>
                <a:solidFill>
                  <a:schemeClr val="tx1"/>
                </a:solidFill>
                <a:effectLst/>
                <a:latin typeface="Calibri" pitchFamily="34" charset="0"/>
              </a:rPr>
              <a:t> in </a:t>
            </a:r>
            <a:r>
              <a:rPr kumimoji="0" lang="en-GB" sz="2800" b="1" i="0" u="none" strike="noStrike" cap="none" normalizeH="0" baseline="0" dirty="0" err="1">
                <a:ln>
                  <a:noFill/>
                </a:ln>
                <a:solidFill>
                  <a:schemeClr val="tx1"/>
                </a:solidFill>
                <a:effectLst/>
                <a:latin typeface="Calibri" pitchFamily="34" charset="0"/>
              </a:rPr>
              <a:t>wchih</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suqenece</a:t>
            </a:r>
            <a:r>
              <a:rPr kumimoji="0" lang="en-GB" sz="2800" b="1" i="0" u="none" strike="noStrike" cap="none" normalizeH="0" baseline="0" dirty="0">
                <a:ln>
                  <a:noFill/>
                </a:ln>
                <a:solidFill>
                  <a:schemeClr val="tx1"/>
                </a:solidFill>
                <a:effectLst/>
                <a:latin typeface="Calibri" pitchFamily="34" charset="0"/>
              </a:rPr>
              <a:t> the </a:t>
            </a:r>
            <a:r>
              <a:rPr kumimoji="0" lang="en-GB" sz="2800" b="1" i="0" u="none" strike="noStrike" cap="none" normalizeH="0" baseline="0" dirty="0" err="1">
                <a:ln>
                  <a:noFill/>
                </a:ln>
                <a:solidFill>
                  <a:schemeClr val="tx1"/>
                </a:solidFill>
                <a:effectLst/>
                <a:latin typeface="Calibri" pitchFamily="34" charset="0"/>
              </a:rPr>
              <a:t>ltreets</a:t>
            </a:r>
            <a:r>
              <a:rPr kumimoji="0" lang="en-GB" sz="2800" b="1" i="0" u="none" strike="noStrike" cap="none" normalizeH="0" baseline="0" dirty="0">
                <a:ln>
                  <a:noFill/>
                </a:ln>
                <a:solidFill>
                  <a:schemeClr val="tx1"/>
                </a:solidFill>
                <a:effectLst/>
                <a:latin typeface="Calibri" pitchFamily="34" charset="0"/>
              </a:rPr>
              <a:t> of a </a:t>
            </a:r>
            <a:r>
              <a:rPr kumimoji="0" lang="en-GB" sz="2800" b="1" i="0" u="none" strike="noStrike" cap="none" normalizeH="0" baseline="0" dirty="0" err="1">
                <a:ln>
                  <a:noFill/>
                </a:ln>
                <a:solidFill>
                  <a:schemeClr val="tx1"/>
                </a:solidFill>
                <a:effectLst/>
                <a:latin typeface="Calibri" pitchFamily="34" charset="0"/>
              </a:rPr>
              <a:t>wrod</a:t>
            </a:r>
            <a:r>
              <a:rPr kumimoji="0" lang="en-GB" sz="2800" b="1" i="0" u="none" strike="noStrike" cap="none" normalizeH="0" baseline="0" dirty="0">
                <a:ln>
                  <a:noFill/>
                </a:ln>
                <a:solidFill>
                  <a:schemeClr val="tx1"/>
                </a:solidFill>
                <a:effectLst/>
                <a:latin typeface="Calibri" pitchFamily="34" charset="0"/>
              </a:rPr>
              <a:t> are </a:t>
            </a:r>
            <a:r>
              <a:rPr kumimoji="0" lang="en-GB" sz="2800" b="1" i="0" u="none" strike="noStrike" cap="none" normalizeH="0" baseline="0" dirty="0" err="1">
                <a:ln>
                  <a:noFill/>
                </a:ln>
                <a:solidFill>
                  <a:schemeClr val="tx1"/>
                </a:solidFill>
                <a:effectLst/>
                <a:latin typeface="Calibri" pitchFamily="34" charset="0"/>
              </a:rPr>
              <a:t>psiotienod</a:t>
            </a:r>
            <a:r>
              <a:rPr kumimoji="0" lang="en-GB" sz="2800" b="1" i="0" u="none" strike="noStrike" cap="none" normalizeH="0" baseline="0" dirty="0">
                <a:ln>
                  <a:noFill/>
                </a:ln>
                <a:solidFill>
                  <a:schemeClr val="tx1"/>
                </a:solidFill>
                <a:effectLst/>
                <a:latin typeface="Calibri" pitchFamily="34" charset="0"/>
              </a:rPr>
              <a:t>, the </a:t>
            </a:r>
            <a:r>
              <a:rPr kumimoji="0" lang="en-GB" sz="2800" b="1" i="0" u="none" strike="noStrike" cap="none" normalizeH="0" baseline="0" dirty="0" err="1">
                <a:ln>
                  <a:noFill/>
                </a:ln>
                <a:solidFill>
                  <a:schemeClr val="tx1"/>
                </a:solidFill>
                <a:effectLst/>
                <a:latin typeface="Calibri" pitchFamily="34" charset="0"/>
              </a:rPr>
              <a:t>olny</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tnihg</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whcih</a:t>
            </a:r>
            <a:r>
              <a:rPr kumimoji="0" lang="en-GB" sz="2800" b="1" i="0" u="none" strike="noStrike" cap="none" normalizeH="0" baseline="0" dirty="0">
                <a:ln>
                  <a:noFill/>
                </a:ln>
                <a:solidFill>
                  <a:schemeClr val="tx1"/>
                </a:solidFill>
                <a:effectLst/>
                <a:latin typeface="Calibri" pitchFamily="34" charset="0"/>
              </a:rPr>
              <a:t> is </a:t>
            </a:r>
            <a:r>
              <a:rPr kumimoji="0" lang="en-GB" sz="2800" b="1" i="0" u="none" strike="noStrike" cap="none" normalizeH="0" baseline="0" dirty="0" err="1">
                <a:ln>
                  <a:noFill/>
                </a:ln>
                <a:solidFill>
                  <a:schemeClr val="tx1"/>
                </a:solidFill>
                <a:effectLst/>
                <a:latin typeface="Calibri" pitchFamily="34" charset="0"/>
              </a:rPr>
              <a:t>intamropt</a:t>
            </a:r>
            <a:r>
              <a:rPr kumimoji="0" lang="en-GB" sz="2800" b="1" i="0" u="none" strike="noStrike" cap="none" normalizeH="0" baseline="0" dirty="0">
                <a:ln>
                  <a:noFill/>
                </a:ln>
                <a:solidFill>
                  <a:schemeClr val="tx1"/>
                </a:solidFill>
                <a:effectLst/>
                <a:latin typeface="Calibri" pitchFamily="34" charset="0"/>
              </a:rPr>
              <a:t> is </a:t>
            </a:r>
            <a:r>
              <a:rPr kumimoji="0" lang="en-GB" sz="2800" b="1" i="0" u="none" strike="noStrike" cap="none" normalizeH="0" baseline="0" dirty="0" err="1">
                <a:ln>
                  <a:noFill/>
                </a:ln>
                <a:solidFill>
                  <a:schemeClr val="tx1"/>
                </a:solidFill>
                <a:effectLst/>
                <a:latin typeface="Calibri" pitchFamily="34" charset="0"/>
              </a:rPr>
              <a:t>taht</a:t>
            </a:r>
            <a:r>
              <a:rPr kumimoji="0" lang="en-GB" sz="2800" b="1" i="0" u="none" strike="noStrike" cap="none" normalizeH="0" baseline="0" dirty="0">
                <a:ln>
                  <a:noFill/>
                </a:ln>
                <a:solidFill>
                  <a:schemeClr val="tx1"/>
                </a:solidFill>
                <a:effectLst/>
                <a:latin typeface="Calibri" pitchFamily="34" charset="0"/>
              </a:rPr>
              <a:t> the </a:t>
            </a:r>
            <a:r>
              <a:rPr kumimoji="0" lang="en-GB" sz="2800" b="1" i="0" u="none" strike="noStrike" cap="none" normalizeH="0" baseline="0" dirty="0" err="1">
                <a:ln>
                  <a:noFill/>
                </a:ln>
                <a:solidFill>
                  <a:schemeClr val="tx1"/>
                </a:solidFill>
                <a:effectLst/>
                <a:latin typeface="Calibri" pitchFamily="34" charset="0"/>
              </a:rPr>
              <a:t>fsrit</a:t>
            </a:r>
            <a:r>
              <a:rPr kumimoji="0" lang="en-GB" sz="2800" b="1" i="0" u="none" strike="noStrike" cap="none" normalizeH="0" baseline="0" dirty="0">
                <a:ln>
                  <a:noFill/>
                </a:ln>
                <a:solidFill>
                  <a:schemeClr val="tx1"/>
                </a:solidFill>
                <a:effectLst/>
                <a:latin typeface="Calibri" pitchFamily="34" charset="0"/>
              </a:rPr>
              <a:t> and the </a:t>
            </a:r>
            <a:r>
              <a:rPr kumimoji="0" lang="en-GB" sz="2800" b="1" i="0" u="none" strike="noStrike" cap="none" normalizeH="0" baseline="0" dirty="0" err="1">
                <a:ln>
                  <a:noFill/>
                </a:ln>
                <a:solidFill>
                  <a:schemeClr val="tx1"/>
                </a:solidFill>
                <a:effectLst/>
                <a:latin typeface="Calibri" pitchFamily="34" charset="0"/>
              </a:rPr>
              <a:t>lsat</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lteetr</a:t>
            </a:r>
            <a:r>
              <a:rPr kumimoji="0" lang="en-GB" sz="2800" b="1" i="0" u="none" strike="noStrike" cap="none" normalizeH="0" baseline="0" dirty="0">
                <a:ln>
                  <a:noFill/>
                </a:ln>
                <a:solidFill>
                  <a:schemeClr val="tx1"/>
                </a:solidFill>
                <a:effectLst/>
                <a:latin typeface="Calibri" pitchFamily="34" charset="0"/>
              </a:rPr>
              <a:t> are at the </a:t>
            </a:r>
            <a:r>
              <a:rPr kumimoji="0" lang="en-GB" sz="2800" b="1" i="0" u="none" strike="noStrike" cap="none" normalizeH="0" baseline="0" dirty="0" err="1">
                <a:ln>
                  <a:noFill/>
                </a:ln>
                <a:solidFill>
                  <a:schemeClr val="tx1"/>
                </a:solidFill>
                <a:effectLst/>
                <a:latin typeface="Calibri" pitchFamily="34" charset="0"/>
              </a:rPr>
              <a:t>rhgit</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palce</a:t>
            </a:r>
            <a:r>
              <a:rPr kumimoji="0" lang="en-GB" sz="2800" b="1" i="0" u="none" strike="noStrike" cap="none" normalizeH="0" baseline="0" dirty="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chemeClr val="tx1"/>
                </a:solidFill>
                <a:effectLst/>
                <a:latin typeface="Calibri" pitchFamily="34" charset="0"/>
              </a:rPr>
              <a:t>The </a:t>
            </a:r>
            <a:r>
              <a:rPr kumimoji="0" lang="en-GB" sz="2800" b="1" i="0" u="none" strike="noStrike" cap="none" normalizeH="0" baseline="0" dirty="0" err="1">
                <a:ln>
                  <a:noFill/>
                </a:ln>
                <a:solidFill>
                  <a:schemeClr val="tx1"/>
                </a:solidFill>
                <a:effectLst/>
                <a:latin typeface="Calibri" pitchFamily="34" charset="0"/>
              </a:rPr>
              <a:t>oehetr</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lttrees</a:t>
            </a:r>
            <a:r>
              <a:rPr kumimoji="0" lang="en-GB" sz="2800" b="1" i="0" u="none" strike="noStrike" cap="none" normalizeH="0" baseline="0" dirty="0">
                <a:ln>
                  <a:noFill/>
                </a:ln>
                <a:solidFill>
                  <a:schemeClr val="tx1"/>
                </a:solidFill>
                <a:effectLst/>
                <a:latin typeface="Calibri" pitchFamily="34" charset="0"/>
              </a:rPr>
              <a:t> may be </a:t>
            </a:r>
            <a:r>
              <a:rPr kumimoji="0" lang="en-GB" sz="2800" b="1" i="0" u="none" strike="noStrike" cap="none" normalizeH="0" baseline="0" dirty="0" err="1">
                <a:ln>
                  <a:noFill/>
                </a:ln>
                <a:solidFill>
                  <a:schemeClr val="tx1"/>
                </a:solidFill>
                <a:effectLst/>
                <a:latin typeface="Calibri" pitchFamily="34" charset="0"/>
              </a:rPr>
              <a:t>pealcd</a:t>
            </a:r>
            <a:r>
              <a:rPr kumimoji="0" lang="en-GB" sz="2800" b="1" i="0" u="none" strike="noStrike" cap="none" normalizeH="0" baseline="0" dirty="0">
                <a:ln>
                  <a:noFill/>
                </a:ln>
                <a:solidFill>
                  <a:schemeClr val="tx1"/>
                </a:solidFill>
                <a:effectLst/>
                <a:latin typeface="Calibri" pitchFamily="34" charset="0"/>
              </a:rPr>
              <a:t> on any </a:t>
            </a:r>
            <a:r>
              <a:rPr kumimoji="0" lang="en-GB" sz="2800" b="1" i="0" u="none" strike="noStrike" cap="none" normalizeH="0" baseline="0" dirty="0" err="1">
                <a:ln>
                  <a:noFill/>
                </a:ln>
                <a:solidFill>
                  <a:schemeClr val="tx1"/>
                </a:solidFill>
                <a:effectLst/>
                <a:latin typeface="Calibri" pitchFamily="34" charset="0"/>
              </a:rPr>
              <a:t>pacle</a:t>
            </a:r>
            <a:r>
              <a:rPr kumimoji="0" lang="en-GB" sz="2800" b="1" i="0" u="none" strike="noStrike" cap="none" normalizeH="0" baseline="0" dirty="0">
                <a:ln>
                  <a:noFill/>
                </a:ln>
                <a:solidFill>
                  <a:schemeClr val="tx1"/>
                </a:solidFill>
                <a:effectLst/>
                <a:latin typeface="Calibri" pitchFamily="34" charset="0"/>
              </a:rPr>
              <a:t>. You are </a:t>
            </a:r>
            <a:r>
              <a:rPr kumimoji="0" lang="en-GB" sz="2800" b="1" i="0" u="none" strike="noStrike" cap="none" normalizeH="0" baseline="0" dirty="0" err="1">
                <a:ln>
                  <a:noFill/>
                </a:ln>
                <a:solidFill>
                  <a:schemeClr val="tx1"/>
                </a:solidFill>
                <a:effectLst/>
                <a:latin typeface="Calibri" pitchFamily="34" charset="0"/>
              </a:rPr>
              <a:t>albe</a:t>
            </a:r>
            <a:r>
              <a:rPr kumimoji="0" lang="en-GB" sz="2800" b="1" i="0" u="none" strike="noStrike" cap="none" normalizeH="0" baseline="0" dirty="0">
                <a:ln>
                  <a:noFill/>
                </a:ln>
                <a:solidFill>
                  <a:schemeClr val="tx1"/>
                </a:solidFill>
                <a:effectLst/>
                <a:latin typeface="Calibri" pitchFamily="34" charset="0"/>
              </a:rPr>
              <a:t> to </a:t>
            </a:r>
            <a:r>
              <a:rPr kumimoji="0" lang="en-GB" sz="2800" b="1" i="0" u="none" strike="noStrike" cap="none" normalizeH="0" baseline="0" dirty="0" err="1">
                <a:ln>
                  <a:noFill/>
                </a:ln>
                <a:solidFill>
                  <a:schemeClr val="tx1"/>
                </a:solidFill>
                <a:effectLst/>
                <a:latin typeface="Calibri" pitchFamily="34" charset="0"/>
              </a:rPr>
              <a:t>raed</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eislaiy</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waht</a:t>
            </a:r>
            <a:r>
              <a:rPr kumimoji="0" lang="en-GB" sz="2800" b="1" i="0" u="none" strike="noStrike" cap="none" normalizeH="0" baseline="0" dirty="0">
                <a:ln>
                  <a:noFill/>
                </a:ln>
                <a:solidFill>
                  <a:schemeClr val="tx1"/>
                </a:solidFill>
                <a:effectLst/>
                <a:latin typeface="Calibri" pitchFamily="34" charset="0"/>
              </a:rPr>
              <a:t> is </a:t>
            </a:r>
            <a:r>
              <a:rPr kumimoji="0" lang="en-GB" sz="2800" b="1" i="0" u="none" strike="noStrike" cap="none" normalizeH="0" baseline="0" dirty="0" err="1">
                <a:ln>
                  <a:noFill/>
                </a:ln>
                <a:solidFill>
                  <a:schemeClr val="tx1"/>
                </a:solidFill>
                <a:effectLst/>
                <a:latin typeface="Calibri" pitchFamily="34" charset="0"/>
              </a:rPr>
              <a:t>wttrien</a:t>
            </a:r>
            <a:r>
              <a:rPr kumimoji="0" lang="en-GB" sz="2800" b="1" i="0" u="none" strike="noStrike" cap="none" normalizeH="0" baseline="0" dirty="0">
                <a:ln>
                  <a:noFill/>
                </a:ln>
                <a:solidFill>
                  <a:schemeClr val="tx1"/>
                </a:solidFill>
                <a:effectLst/>
                <a:latin typeface="Calibri" pitchFamily="34" charset="0"/>
              </a:rPr>
              <a:t>. The </a:t>
            </a:r>
            <a:r>
              <a:rPr kumimoji="0" lang="en-GB" sz="2800" b="1" i="0" u="none" strike="noStrike" cap="none" normalizeH="0" baseline="0" dirty="0" err="1">
                <a:ln>
                  <a:noFill/>
                </a:ln>
                <a:solidFill>
                  <a:schemeClr val="tx1"/>
                </a:solidFill>
                <a:effectLst/>
                <a:latin typeface="Calibri" pitchFamily="34" charset="0"/>
              </a:rPr>
              <a:t>rosean</a:t>
            </a:r>
            <a:r>
              <a:rPr kumimoji="0" lang="en-GB" sz="2800" b="1" i="0" u="none" strike="noStrike" cap="none" normalizeH="0" baseline="0" dirty="0">
                <a:ln>
                  <a:noFill/>
                </a:ln>
                <a:solidFill>
                  <a:schemeClr val="tx1"/>
                </a:solidFill>
                <a:effectLst/>
                <a:latin typeface="Calibri" pitchFamily="34" charset="0"/>
              </a:rPr>
              <a:t> is </a:t>
            </a:r>
            <a:r>
              <a:rPr kumimoji="0" lang="en-GB" sz="2800" b="1" i="0" u="none" strike="noStrike" cap="none" normalizeH="0" baseline="0" dirty="0" err="1">
                <a:ln>
                  <a:noFill/>
                </a:ln>
                <a:solidFill>
                  <a:schemeClr val="tx1"/>
                </a:solidFill>
                <a:effectLst/>
                <a:latin typeface="Calibri" pitchFamily="34" charset="0"/>
              </a:rPr>
              <a:t>taht</a:t>
            </a:r>
            <a:r>
              <a:rPr kumimoji="0" lang="en-GB" sz="2800" b="1" i="0" u="none" strike="noStrike" cap="none" normalizeH="0" baseline="0" dirty="0">
                <a:ln>
                  <a:noFill/>
                </a:ln>
                <a:solidFill>
                  <a:schemeClr val="tx1"/>
                </a:solidFill>
                <a:effectLst/>
                <a:latin typeface="Calibri" pitchFamily="34" charset="0"/>
              </a:rPr>
              <a:t> we are </a:t>
            </a:r>
            <a:r>
              <a:rPr kumimoji="0" lang="en-GB" sz="2800" b="1" i="0" u="none" strike="noStrike" cap="none" normalizeH="0" baseline="0" dirty="0" err="1">
                <a:ln>
                  <a:noFill/>
                </a:ln>
                <a:solidFill>
                  <a:schemeClr val="tx1"/>
                </a:solidFill>
                <a:effectLst/>
                <a:latin typeface="Calibri" pitchFamily="34" charset="0"/>
              </a:rPr>
              <a:t>redinang</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erevy</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lteetr</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saetperlaly</a:t>
            </a:r>
            <a:r>
              <a:rPr kumimoji="0" lang="en-GB" sz="2800" b="1" i="0" u="none" strike="noStrike" cap="none" normalizeH="0" baseline="0" dirty="0">
                <a:ln>
                  <a:noFill/>
                </a:ln>
                <a:solidFill>
                  <a:schemeClr val="tx1"/>
                </a:solidFill>
                <a:effectLst/>
                <a:latin typeface="Calibri" pitchFamily="34" charset="0"/>
              </a:rPr>
              <a:t> but </a:t>
            </a:r>
            <a:r>
              <a:rPr kumimoji="0" lang="en-GB" sz="2800" b="1" i="0" u="none" strike="noStrike" cap="none" normalizeH="0" baseline="0" dirty="0" err="1">
                <a:ln>
                  <a:noFill/>
                </a:ln>
                <a:solidFill>
                  <a:schemeClr val="tx1"/>
                </a:solidFill>
                <a:effectLst/>
                <a:latin typeface="Calibri" pitchFamily="34" charset="0"/>
              </a:rPr>
              <a:t>ervey</a:t>
            </a:r>
            <a:r>
              <a:rPr kumimoji="0" lang="en-GB" sz="2800" b="1" i="0" u="none" strike="noStrike" cap="none" normalizeH="0" baseline="0" dirty="0">
                <a:ln>
                  <a:noFill/>
                </a:ln>
                <a:solidFill>
                  <a:schemeClr val="tx1"/>
                </a:solidFill>
                <a:effectLst/>
                <a:latin typeface="Calibri" pitchFamily="34" charset="0"/>
              </a:rPr>
              <a:t> </a:t>
            </a:r>
            <a:r>
              <a:rPr kumimoji="0" lang="en-GB" sz="2800" b="1" i="0" u="none" strike="noStrike" cap="none" normalizeH="0" baseline="0" dirty="0" err="1">
                <a:ln>
                  <a:noFill/>
                </a:ln>
                <a:solidFill>
                  <a:schemeClr val="tx1"/>
                </a:solidFill>
                <a:effectLst/>
                <a:latin typeface="Calibri" pitchFamily="34" charset="0"/>
              </a:rPr>
              <a:t>wrod</a:t>
            </a:r>
            <a:r>
              <a:rPr kumimoji="0" lang="en-GB" sz="2800" b="1" i="0" u="none" strike="noStrike" cap="none" normalizeH="0" baseline="0" dirty="0">
                <a:ln>
                  <a:noFill/>
                </a:ln>
                <a:solidFill>
                  <a:schemeClr val="tx1"/>
                </a:solidFill>
                <a:effectLst/>
                <a:latin typeface="Calibri" pitchFamily="34" charset="0"/>
              </a:rPr>
              <a:t> as a </a:t>
            </a:r>
            <a:r>
              <a:rPr kumimoji="0" lang="en-GB" sz="2800" b="1" i="0" u="none" strike="noStrike" cap="none" normalizeH="0" baseline="0" dirty="0" err="1">
                <a:ln>
                  <a:noFill/>
                </a:ln>
                <a:solidFill>
                  <a:schemeClr val="tx1"/>
                </a:solidFill>
                <a:effectLst/>
                <a:latin typeface="Calibri" pitchFamily="34" charset="0"/>
              </a:rPr>
              <a:t>wolhe</a:t>
            </a:r>
            <a:r>
              <a:rPr kumimoji="0" lang="en-GB" sz="2800" b="1" i="0" u="none" strike="noStrike" cap="none" normalizeH="0" baseline="0" dirty="0">
                <a:ln>
                  <a:noFill/>
                </a:ln>
                <a:solidFill>
                  <a:schemeClr val="tx1"/>
                </a:solidFill>
                <a:effectLst/>
                <a:latin typeface="Calibri" pitchFamily="34" charset="0"/>
              </a:rPr>
              <a:t>.</a:t>
            </a:r>
            <a:endParaRPr kumimoji="0" lang="en-GB" sz="2800" b="0" i="0" u="none" strike="noStrike" cap="none" normalizeH="0" baseline="0" dirty="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5220072" y="2924944"/>
            <a:ext cx="3456384" cy="646331"/>
          </a:xfrm>
          <a:prstGeom prst="rect">
            <a:avLst/>
          </a:prstGeom>
          <a:noFill/>
        </p:spPr>
        <p:txBody>
          <a:bodyPr wrap="square" rtlCol="0">
            <a:spAutoFit/>
          </a:bodyPr>
          <a:lstStyle/>
          <a:p>
            <a:r>
              <a:rPr lang="nl-NL" b="1" dirty="0" err="1">
                <a:solidFill>
                  <a:srgbClr val="FF0000"/>
                </a:solidFill>
              </a:rPr>
              <a:t>What</a:t>
            </a:r>
            <a:r>
              <a:rPr lang="nl-NL" b="1" dirty="0">
                <a:solidFill>
                  <a:srgbClr val="FF0000"/>
                </a:solidFill>
              </a:rPr>
              <a:t> is </a:t>
            </a:r>
            <a:r>
              <a:rPr lang="nl-NL" b="1" dirty="0" err="1">
                <a:solidFill>
                  <a:srgbClr val="FF0000"/>
                </a:solidFill>
              </a:rPr>
              <a:t>your</a:t>
            </a:r>
            <a:r>
              <a:rPr lang="nl-NL" b="1" dirty="0">
                <a:solidFill>
                  <a:srgbClr val="FF0000"/>
                </a:solidFill>
              </a:rPr>
              <a:t> </a:t>
            </a:r>
            <a:r>
              <a:rPr lang="nl-NL" b="1" dirty="0" err="1">
                <a:solidFill>
                  <a:srgbClr val="FF0000"/>
                </a:solidFill>
              </a:rPr>
              <a:t>interpretation</a:t>
            </a:r>
            <a:r>
              <a:rPr lang="nl-NL" b="1" dirty="0">
                <a:solidFill>
                  <a:srgbClr val="FF0000"/>
                </a:solidFill>
              </a:rPr>
              <a:t> </a:t>
            </a:r>
            <a:r>
              <a:rPr lang="nl-NL" b="1" dirty="0" err="1">
                <a:solidFill>
                  <a:srgbClr val="FF0000"/>
                </a:solidFill>
              </a:rPr>
              <a:t>if</a:t>
            </a:r>
            <a:r>
              <a:rPr lang="nl-NL" b="1" dirty="0">
                <a:solidFill>
                  <a:srgbClr val="FF0000"/>
                </a:solidFill>
              </a:rPr>
              <a:t> </a:t>
            </a:r>
            <a:r>
              <a:rPr lang="nl-NL" b="1" dirty="0" err="1">
                <a:solidFill>
                  <a:srgbClr val="FF0000"/>
                </a:solidFill>
              </a:rPr>
              <a:t>you</a:t>
            </a:r>
            <a:r>
              <a:rPr lang="nl-NL" b="1" dirty="0">
                <a:solidFill>
                  <a:srgbClr val="FF0000"/>
                </a:solidFill>
              </a:rPr>
              <a:t> turn </a:t>
            </a:r>
            <a:r>
              <a:rPr lang="nl-NL" b="1" dirty="0" err="1">
                <a:solidFill>
                  <a:srgbClr val="FF0000"/>
                </a:solidFill>
              </a:rPr>
              <a:t>this</a:t>
            </a:r>
            <a:r>
              <a:rPr lang="nl-NL" b="1" dirty="0">
                <a:solidFill>
                  <a:srgbClr val="FF0000"/>
                </a:solidFill>
              </a:rPr>
              <a:t> </a:t>
            </a:r>
            <a:r>
              <a:rPr lang="nl-NL" b="1" dirty="0" err="1">
                <a:solidFill>
                  <a:srgbClr val="FF0000"/>
                </a:solidFill>
              </a:rPr>
              <a:t>photo</a:t>
            </a:r>
            <a:r>
              <a:rPr lang="nl-NL" b="1" dirty="0">
                <a:solidFill>
                  <a:srgbClr val="FF0000"/>
                </a:solidFill>
              </a:rPr>
              <a:t> 180</a:t>
            </a:r>
          </a:p>
        </p:txBody>
      </p:sp>
      <p:sp>
        <p:nvSpPr>
          <p:cNvPr id="8" name="Tekstvak 7"/>
          <p:cNvSpPr txBox="1"/>
          <p:nvPr/>
        </p:nvSpPr>
        <p:spPr>
          <a:xfrm>
            <a:off x="5004048" y="1844824"/>
            <a:ext cx="3456384" cy="646331"/>
          </a:xfrm>
          <a:prstGeom prst="rect">
            <a:avLst/>
          </a:prstGeom>
          <a:noFill/>
        </p:spPr>
        <p:txBody>
          <a:bodyPr wrap="square" rtlCol="0">
            <a:spAutoFit/>
          </a:bodyPr>
          <a:lstStyle/>
          <a:p>
            <a:r>
              <a:rPr lang="nl-NL" b="1" dirty="0" err="1">
                <a:solidFill>
                  <a:srgbClr val="FF0000"/>
                </a:solidFill>
              </a:rPr>
              <a:t>Which</a:t>
            </a:r>
            <a:r>
              <a:rPr lang="nl-NL" b="1" dirty="0">
                <a:solidFill>
                  <a:srgbClr val="FF0000"/>
                </a:solidFill>
              </a:rPr>
              <a:t> </a:t>
            </a:r>
            <a:r>
              <a:rPr lang="nl-NL" b="1" dirty="0" err="1">
                <a:solidFill>
                  <a:srgbClr val="FF0000"/>
                </a:solidFill>
              </a:rPr>
              <a:t>emotions</a:t>
            </a:r>
            <a:r>
              <a:rPr lang="nl-NL" b="1" dirty="0">
                <a:solidFill>
                  <a:srgbClr val="FF0000"/>
                </a:solidFill>
              </a:rPr>
              <a:t> </a:t>
            </a:r>
            <a:r>
              <a:rPr lang="nl-NL" b="1" dirty="0" err="1">
                <a:solidFill>
                  <a:srgbClr val="FF0000"/>
                </a:solidFill>
              </a:rPr>
              <a:t>following</a:t>
            </a:r>
            <a:r>
              <a:rPr lang="nl-NL" b="1" dirty="0">
                <a:solidFill>
                  <a:srgbClr val="FF0000"/>
                </a:solidFill>
              </a:rPr>
              <a:t> </a:t>
            </a:r>
            <a:r>
              <a:rPr lang="nl-NL" b="1" dirty="0" err="1">
                <a:solidFill>
                  <a:srgbClr val="FF0000"/>
                </a:solidFill>
              </a:rPr>
              <a:t>your</a:t>
            </a:r>
            <a:r>
              <a:rPr lang="nl-NL" b="1" dirty="0">
                <a:solidFill>
                  <a:srgbClr val="FF0000"/>
                </a:solidFill>
              </a:rPr>
              <a:t> </a:t>
            </a:r>
            <a:r>
              <a:rPr lang="nl-NL" b="1" dirty="0" err="1">
                <a:solidFill>
                  <a:srgbClr val="FF0000"/>
                </a:solidFill>
              </a:rPr>
              <a:t>inerpretations</a:t>
            </a:r>
            <a:r>
              <a:rPr lang="nl-NL" b="1" dirty="0">
                <a:solidFill>
                  <a:srgbClr val="FF0000"/>
                </a:solidFill>
              </a:rPr>
              <a:t> </a:t>
            </a:r>
            <a:r>
              <a:rPr lang="nl-NL" b="1" dirty="0" err="1">
                <a:solidFill>
                  <a:srgbClr val="FF0000"/>
                </a:solidFill>
              </a:rPr>
              <a:t>with</a:t>
            </a:r>
            <a:r>
              <a:rPr lang="nl-NL" b="1" dirty="0">
                <a:solidFill>
                  <a:srgbClr val="FF0000"/>
                </a:solidFill>
              </a:rPr>
              <a:t> </a:t>
            </a:r>
            <a:r>
              <a:rPr lang="nl-NL" b="1" dirty="0" err="1">
                <a:solidFill>
                  <a:srgbClr val="FF0000"/>
                </a:solidFill>
              </a:rPr>
              <a:t>this</a:t>
            </a:r>
            <a:r>
              <a:rPr lang="nl-NL" b="1" dirty="0">
                <a:solidFill>
                  <a:srgbClr val="FF0000"/>
                </a:solidFill>
              </a:rPr>
              <a:t> </a:t>
            </a:r>
            <a:r>
              <a:rPr lang="nl-NL" b="1" dirty="0" err="1">
                <a:solidFill>
                  <a:srgbClr val="FF0000"/>
                </a:solidFill>
              </a:rPr>
              <a:t>person</a:t>
            </a:r>
            <a:r>
              <a:rPr lang="nl-NL" b="1" dirty="0">
                <a:solidFill>
                  <a:srgbClr val="FF0000"/>
                </a:solidFill>
              </a:rPr>
              <a:t>?</a:t>
            </a:r>
          </a:p>
        </p:txBody>
      </p:sp>
      <p:sp>
        <p:nvSpPr>
          <p:cNvPr id="2" name="Titel 1"/>
          <p:cNvSpPr>
            <a:spLocks noGrp="1"/>
          </p:cNvSpPr>
          <p:nvPr>
            <p:ph type="title"/>
          </p:nvPr>
        </p:nvSpPr>
        <p:spPr>
          <a:xfrm>
            <a:off x="685800" y="332656"/>
            <a:ext cx="7772400" cy="587152"/>
          </a:xfrm>
        </p:spPr>
        <p:txBody>
          <a:bodyPr>
            <a:normAutofit fontScale="90000"/>
          </a:bodyPr>
          <a:lstStyle/>
          <a:p>
            <a:r>
              <a:rPr lang="nl-NL" b="1" dirty="0" err="1">
                <a:solidFill>
                  <a:srgbClr val="0070C0"/>
                </a:solidFill>
              </a:rPr>
              <a:t>Misleading</a:t>
            </a:r>
            <a:r>
              <a:rPr lang="nl-NL" b="1" dirty="0">
                <a:solidFill>
                  <a:srgbClr val="0070C0"/>
                </a:solidFill>
              </a:rPr>
              <a:t>?</a:t>
            </a:r>
          </a:p>
        </p:txBody>
      </p:sp>
      <p:pic>
        <p:nvPicPr>
          <p:cNvPr id="5" name="Tijdelijke aanduiding voor illustratie 4" descr="sytse op zijn kop.jpg"/>
          <p:cNvPicPr>
            <a:picLocks noChangeAspect="1"/>
          </p:cNvPicPr>
          <p:nvPr/>
        </p:nvPicPr>
        <p:blipFill>
          <a:blip r:embed="rId2" cstate="print"/>
          <a:stretch>
            <a:fillRect/>
          </a:stretch>
        </p:blipFill>
        <p:spPr>
          <a:xfrm>
            <a:off x="539552" y="1340768"/>
            <a:ext cx="3672408" cy="5135401"/>
          </a:xfrm>
          <a:prstGeom prst="rect">
            <a:avLst/>
          </a:prstGeom>
        </p:spPr>
      </p:pic>
      <p:pic>
        <p:nvPicPr>
          <p:cNvPr id="6" name="Afbeelding 5" descr="sytse op zijn kop.bmp"/>
          <p:cNvPicPr>
            <a:picLocks noChangeAspect="1"/>
          </p:cNvPicPr>
          <p:nvPr/>
        </p:nvPicPr>
        <p:blipFill>
          <a:blip r:embed="rId3" cstate="print"/>
          <a:stretch>
            <a:fillRect/>
          </a:stretch>
        </p:blipFill>
        <p:spPr>
          <a:xfrm>
            <a:off x="4932040" y="1340768"/>
            <a:ext cx="3602139" cy="5037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4032448" cy="4536504"/>
          </a:xfrm>
        </p:spPr>
        <p:txBody>
          <a:bodyPr/>
          <a:lstStyle/>
          <a:p>
            <a:r>
              <a:rPr lang="en-GB" dirty="0"/>
              <a:t>As it was in the original photo</a:t>
            </a:r>
          </a:p>
        </p:txBody>
      </p:sp>
      <p:pic>
        <p:nvPicPr>
          <p:cNvPr id="5" name="Afbeelding 4" descr="sytse lachend.jpg"/>
          <p:cNvPicPr>
            <a:picLocks noChangeAspect="1"/>
          </p:cNvPicPr>
          <p:nvPr/>
        </p:nvPicPr>
        <p:blipFill>
          <a:blip r:embed="rId2" cstate="print"/>
          <a:stretch>
            <a:fillRect/>
          </a:stretch>
        </p:blipFill>
        <p:spPr>
          <a:xfrm>
            <a:off x="4644008" y="836712"/>
            <a:ext cx="3799538" cy="53131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8032" y="44624"/>
            <a:ext cx="7772400" cy="720080"/>
          </a:xfrm>
        </p:spPr>
        <p:txBody>
          <a:bodyPr>
            <a:normAutofit fontScale="90000"/>
          </a:bodyPr>
          <a:lstStyle/>
          <a:p>
            <a:r>
              <a:rPr lang="en-US" dirty="0"/>
              <a:t>What are the lines doing, you think?</a:t>
            </a:r>
            <a:endParaRPr lang="nl-NL" dirty="0"/>
          </a:p>
        </p:txBody>
      </p:sp>
      <p:pic>
        <p:nvPicPr>
          <p:cNvPr id="5" name="Afbeelding 4"/>
          <p:cNvPicPr/>
          <p:nvPr/>
        </p:nvPicPr>
        <p:blipFill>
          <a:blip r:embed="rId2" cstate="print">
            <a:lum contrast="-18000"/>
            <a:grayscl/>
          </a:blip>
          <a:srcRect r="50450"/>
          <a:stretch>
            <a:fillRect/>
          </a:stretch>
        </p:blipFill>
        <p:spPr bwMode="auto">
          <a:xfrm>
            <a:off x="251520" y="2132856"/>
            <a:ext cx="8532440" cy="4941168"/>
          </a:xfrm>
          <a:prstGeom prst="rect">
            <a:avLst/>
          </a:prstGeom>
          <a:noFill/>
          <a:ln w="9525">
            <a:noFill/>
            <a:miter lim="800000"/>
            <a:headEnd/>
            <a:tailEnd/>
          </a:ln>
        </p:spPr>
      </p:pic>
      <p:pic>
        <p:nvPicPr>
          <p:cNvPr id="6" name="Afbeelding 5"/>
          <p:cNvPicPr/>
          <p:nvPr/>
        </p:nvPicPr>
        <p:blipFill>
          <a:blip r:embed="rId3" cstate="print">
            <a:lum contrast="-18000"/>
            <a:grayscl/>
          </a:blip>
          <a:srcRect/>
          <a:stretch>
            <a:fillRect/>
          </a:stretch>
        </p:blipFill>
        <p:spPr bwMode="auto">
          <a:xfrm>
            <a:off x="251520" y="836712"/>
            <a:ext cx="8532440" cy="639688"/>
          </a:xfrm>
          <a:prstGeom prst="rect">
            <a:avLst/>
          </a:prstGeom>
          <a:noFill/>
          <a:ln w="9525">
            <a:noFill/>
            <a:miter lim="800000"/>
            <a:headEnd/>
            <a:tailEnd/>
          </a:ln>
        </p:spPr>
      </p:pic>
      <p:pic>
        <p:nvPicPr>
          <p:cNvPr id="7" name="Afbeelding 6"/>
          <p:cNvPicPr/>
          <p:nvPr/>
        </p:nvPicPr>
        <p:blipFill>
          <a:blip r:embed="rId3" cstate="print">
            <a:lum contrast="-18000"/>
            <a:grayscl/>
          </a:blip>
          <a:srcRect/>
          <a:stretch>
            <a:fillRect/>
          </a:stretch>
        </p:blipFill>
        <p:spPr bwMode="auto">
          <a:xfrm>
            <a:off x="432048" y="1484784"/>
            <a:ext cx="8532440" cy="639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print"/>
          <a:srcRect t="2893"/>
          <a:stretch>
            <a:fillRect/>
          </a:stretch>
        </p:blipFill>
        <p:spPr bwMode="auto">
          <a:xfrm>
            <a:off x="1907704" y="1700808"/>
            <a:ext cx="5479090" cy="4040372"/>
          </a:xfrm>
          <a:prstGeom prst="rect">
            <a:avLst/>
          </a:prstGeom>
          <a:noFill/>
          <a:ln w="9525">
            <a:noFill/>
            <a:miter lim="800000"/>
            <a:headEnd/>
            <a:tailEnd/>
          </a:ln>
        </p:spPr>
      </p:pic>
      <p:sp>
        <p:nvSpPr>
          <p:cNvPr id="3" name="Tekstvak 2"/>
          <p:cNvSpPr txBox="1"/>
          <p:nvPr/>
        </p:nvSpPr>
        <p:spPr>
          <a:xfrm>
            <a:off x="611560" y="620688"/>
            <a:ext cx="5959452" cy="584775"/>
          </a:xfrm>
          <a:prstGeom prst="rect">
            <a:avLst/>
          </a:prstGeom>
          <a:noFill/>
        </p:spPr>
        <p:txBody>
          <a:bodyPr wrap="none" rtlCol="0">
            <a:spAutoFit/>
          </a:bodyPr>
          <a:lstStyle/>
          <a:p>
            <a:r>
              <a:rPr lang="en-GB" sz="3200" b="1" dirty="0">
                <a:solidFill>
                  <a:schemeClr val="tx2">
                    <a:lumMod val="60000"/>
                    <a:lumOff val="40000"/>
                  </a:schemeClr>
                </a:solidFill>
              </a:rPr>
              <a:t>How many legs has this elephant</a:t>
            </a:r>
            <a:r>
              <a:rPr lang="nl-NL" sz="3200" b="1" dirty="0">
                <a:solidFill>
                  <a:schemeClr val="tx2">
                    <a:lumMod val="60000"/>
                    <a:lumOff val="40000"/>
                  </a:schemeClr>
                </a:solidFill>
              </a:rPr>
              <a:t>?</a:t>
            </a:r>
          </a:p>
        </p:txBody>
      </p:sp>
      <p:sp>
        <p:nvSpPr>
          <p:cNvPr id="4" name="Rechthoek 3"/>
          <p:cNvSpPr/>
          <p:nvPr/>
        </p:nvSpPr>
        <p:spPr>
          <a:xfrm>
            <a:off x="1043608" y="4941168"/>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And  if  you cover the  lower part</a:t>
            </a:r>
            <a:r>
              <a:rPr lang="nl-NL"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print"/>
          <a:srcRect t="2893"/>
          <a:stretch>
            <a:fillRect/>
          </a:stretch>
        </p:blipFill>
        <p:spPr bwMode="auto">
          <a:xfrm>
            <a:off x="1907704" y="1700808"/>
            <a:ext cx="5479090" cy="4040372"/>
          </a:xfrm>
          <a:prstGeom prst="rect">
            <a:avLst/>
          </a:prstGeom>
          <a:noFill/>
          <a:ln w="9525">
            <a:noFill/>
            <a:miter lim="800000"/>
            <a:headEnd/>
            <a:tailEnd/>
          </a:ln>
        </p:spPr>
      </p:pic>
      <p:sp>
        <p:nvSpPr>
          <p:cNvPr id="5" name="Rechthoek 4"/>
          <p:cNvSpPr/>
          <p:nvPr/>
        </p:nvSpPr>
        <p:spPr>
          <a:xfrm>
            <a:off x="827584" y="1340768"/>
            <a:ext cx="7848872" cy="32403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t>And </a:t>
            </a:r>
            <a:r>
              <a:rPr lang="nl-NL" sz="3200" b="1" dirty="0" err="1"/>
              <a:t>if</a:t>
            </a:r>
            <a:r>
              <a:rPr lang="nl-NL" sz="3200" b="1" dirty="0"/>
              <a:t> </a:t>
            </a:r>
            <a:r>
              <a:rPr lang="nl-NL" sz="3200" b="1" dirty="0" err="1"/>
              <a:t>you</a:t>
            </a:r>
            <a:r>
              <a:rPr lang="nl-NL" sz="3200" b="1" dirty="0"/>
              <a:t> cover the upper part?</a:t>
            </a:r>
          </a:p>
        </p:txBody>
      </p:sp>
      <p:sp>
        <p:nvSpPr>
          <p:cNvPr id="6" name="Tekstvak 5"/>
          <p:cNvSpPr txBox="1"/>
          <p:nvPr/>
        </p:nvSpPr>
        <p:spPr>
          <a:xfrm>
            <a:off x="611560" y="467961"/>
            <a:ext cx="5959452" cy="584775"/>
          </a:xfrm>
          <a:prstGeom prst="rect">
            <a:avLst/>
          </a:prstGeom>
          <a:noFill/>
        </p:spPr>
        <p:txBody>
          <a:bodyPr wrap="none" rtlCol="0">
            <a:spAutoFit/>
          </a:bodyPr>
          <a:lstStyle/>
          <a:p>
            <a:r>
              <a:rPr lang="en-GB" sz="3200" b="1" dirty="0">
                <a:solidFill>
                  <a:schemeClr val="tx2">
                    <a:lumMod val="60000"/>
                    <a:lumOff val="40000"/>
                  </a:schemeClr>
                </a:solidFill>
              </a:rPr>
              <a:t>How many legs has this elephant</a:t>
            </a:r>
            <a:r>
              <a:rPr lang="nl-NL" sz="3200" b="1" dirty="0">
                <a:solidFill>
                  <a:schemeClr val="tx2">
                    <a:lumMod val="60000"/>
                    <a:lumOff val="4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39eurocentzw"/>
          <p:cNvPicPr/>
          <p:nvPr/>
        </p:nvPicPr>
        <p:blipFill>
          <a:blip r:embed="rId2" cstate="print">
            <a:lum bright="12000" contrast="-6000"/>
          </a:blip>
          <a:srcRect l="1926" t="3537" r="3247" b="2576"/>
          <a:stretch>
            <a:fillRect/>
          </a:stretch>
        </p:blipFill>
        <p:spPr bwMode="auto">
          <a:xfrm>
            <a:off x="0" y="332656"/>
            <a:ext cx="8964488" cy="6858001"/>
          </a:xfrm>
          <a:prstGeom prst="rect">
            <a:avLst/>
          </a:prstGeom>
          <a:noFill/>
          <a:ln w="9525">
            <a:noFill/>
            <a:miter lim="800000"/>
            <a:headEnd/>
            <a:tailEnd/>
          </a:ln>
        </p:spPr>
      </p:pic>
      <p:sp>
        <p:nvSpPr>
          <p:cNvPr id="3" name="Tekstvak 2"/>
          <p:cNvSpPr txBox="1"/>
          <p:nvPr/>
        </p:nvSpPr>
        <p:spPr>
          <a:xfrm>
            <a:off x="827584" y="0"/>
            <a:ext cx="4007572" cy="923330"/>
          </a:xfrm>
          <a:prstGeom prst="rect">
            <a:avLst/>
          </a:prstGeom>
          <a:noFill/>
        </p:spPr>
        <p:txBody>
          <a:bodyPr wrap="none" rtlCol="0">
            <a:spAutoFit/>
          </a:bodyPr>
          <a:lstStyle/>
          <a:p>
            <a:r>
              <a:rPr lang="nl-NL" sz="5400" b="1" dirty="0">
                <a:solidFill>
                  <a:schemeClr val="tx2">
                    <a:lumMod val="60000"/>
                    <a:lumOff val="40000"/>
                  </a:schemeClr>
                </a:solidFill>
              </a:rPr>
              <a:t>Detail </a:t>
            </a:r>
            <a:r>
              <a:rPr lang="nl-NL" sz="5400" b="1" dirty="0" err="1">
                <a:solidFill>
                  <a:schemeClr val="tx2">
                    <a:lumMod val="60000"/>
                    <a:lumOff val="40000"/>
                  </a:schemeClr>
                </a:solidFill>
              </a:rPr>
              <a:t>or</a:t>
            </a:r>
            <a:r>
              <a:rPr lang="nl-NL" sz="5400" b="1" dirty="0">
                <a:solidFill>
                  <a:schemeClr val="tx2">
                    <a:lumMod val="60000"/>
                    <a:lumOff val="40000"/>
                  </a:schemeClr>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eurocent39zw2"/>
          <p:cNvPicPr/>
          <p:nvPr/>
        </p:nvPicPr>
        <p:blipFill>
          <a:blip r:embed="rId2" cstate="print">
            <a:lum bright="-20000" contrast="30000"/>
          </a:blip>
          <a:srcRect/>
          <a:stretch>
            <a:fillRect/>
          </a:stretch>
        </p:blipFill>
        <p:spPr bwMode="auto">
          <a:xfrm>
            <a:off x="3923928" y="0"/>
            <a:ext cx="3456384" cy="648072"/>
          </a:xfrm>
          <a:prstGeom prst="rect">
            <a:avLst/>
          </a:prstGeom>
          <a:noFill/>
          <a:ln w="9525">
            <a:noFill/>
            <a:miter lim="800000"/>
            <a:headEnd/>
            <a:tailEnd/>
          </a:ln>
        </p:spPr>
      </p:pic>
      <p:pic>
        <p:nvPicPr>
          <p:cNvPr id="5" name="Afbeelding 4" descr="eurocent39zw2"/>
          <p:cNvPicPr/>
          <p:nvPr/>
        </p:nvPicPr>
        <p:blipFill>
          <a:blip r:embed="rId3" cstate="print"/>
          <a:srcRect/>
          <a:stretch>
            <a:fillRect/>
          </a:stretch>
        </p:blipFill>
        <p:spPr bwMode="auto">
          <a:xfrm>
            <a:off x="3419872" y="692696"/>
            <a:ext cx="4320480" cy="1080120"/>
          </a:xfrm>
          <a:prstGeom prst="rect">
            <a:avLst/>
          </a:prstGeom>
          <a:noFill/>
          <a:ln w="9525">
            <a:noFill/>
            <a:miter lim="800000"/>
            <a:headEnd/>
            <a:tailEnd/>
          </a:ln>
        </p:spPr>
      </p:pic>
      <p:pic>
        <p:nvPicPr>
          <p:cNvPr id="6" name="Afbeelding 5" descr="eurocent39zw2"/>
          <p:cNvPicPr/>
          <p:nvPr/>
        </p:nvPicPr>
        <p:blipFill>
          <a:blip r:embed="rId4" cstate="print"/>
          <a:srcRect/>
          <a:stretch>
            <a:fillRect/>
          </a:stretch>
        </p:blipFill>
        <p:spPr bwMode="auto">
          <a:xfrm>
            <a:off x="1691680" y="1772816"/>
            <a:ext cx="6840760" cy="2088232"/>
          </a:xfrm>
          <a:prstGeom prst="rect">
            <a:avLst/>
          </a:prstGeom>
          <a:noFill/>
          <a:ln w="9525">
            <a:noFill/>
            <a:miter lim="800000"/>
            <a:headEnd/>
            <a:tailEnd/>
          </a:ln>
        </p:spPr>
      </p:pic>
      <p:pic>
        <p:nvPicPr>
          <p:cNvPr id="7" name="Afbeelding 6" descr="eurocent39zw2"/>
          <p:cNvPicPr/>
          <p:nvPr/>
        </p:nvPicPr>
        <p:blipFill>
          <a:blip r:embed="rId5" cstate="print"/>
          <a:srcRect/>
          <a:stretch>
            <a:fillRect/>
          </a:stretch>
        </p:blipFill>
        <p:spPr bwMode="auto">
          <a:xfrm>
            <a:off x="0" y="3861048"/>
            <a:ext cx="9144000" cy="2996952"/>
          </a:xfrm>
          <a:prstGeom prst="rect">
            <a:avLst/>
          </a:prstGeom>
          <a:noFill/>
          <a:ln w="9525">
            <a:noFill/>
            <a:miter lim="800000"/>
            <a:headEnd/>
            <a:tailEnd/>
          </a:ln>
        </p:spPr>
      </p:pic>
      <p:sp>
        <p:nvSpPr>
          <p:cNvPr id="8" name="Tekstvak 7"/>
          <p:cNvSpPr txBox="1"/>
          <p:nvPr/>
        </p:nvSpPr>
        <p:spPr>
          <a:xfrm>
            <a:off x="0" y="0"/>
            <a:ext cx="3275856" cy="1754326"/>
          </a:xfrm>
          <a:prstGeom prst="rect">
            <a:avLst/>
          </a:prstGeom>
          <a:noFill/>
        </p:spPr>
        <p:txBody>
          <a:bodyPr wrap="square" rtlCol="0">
            <a:spAutoFit/>
          </a:bodyPr>
          <a:lstStyle/>
          <a:p>
            <a:r>
              <a:rPr lang="nl-NL" sz="5400" b="1" dirty="0">
                <a:solidFill>
                  <a:schemeClr val="tx2">
                    <a:lumMod val="60000"/>
                    <a:lumOff val="40000"/>
                  </a:schemeClr>
                </a:solidFill>
              </a:rPr>
              <a:t>Detail </a:t>
            </a:r>
            <a:r>
              <a:rPr lang="nl-NL" sz="5400" b="1" dirty="0" err="1">
                <a:solidFill>
                  <a:schemeClr val="tx2">
                    <a:lumMod val="60000"/>
                    <a:lumOff val="40000"/>
                  </a:schemeClr>
                </a:solidFill>
              </a:rPr>
              <a:t>or</a:t>
            </a:r>
            <a:r>
              <a:rPr lang="nl-NL" sz="5400" b="1" dirty="0">
                <a:solidFill>
                  <a:schemeClr val="tx2">
                    <a:lumMod val="60000"/>
                    <a:lumOff val="40000"/>
                  </a:schemeClr>
                </a:solidFill>
              </a:rPr>
              <a:t> </a:t>
            </a:r>
            <a:r>
              <a:rPr lang="nl-NL" sz="5400" b="1" dirty="0" err="1">
                <a:solidFill>
                  <a:schemeClr val="tx2">
                    <a:lumMod val="60000"/>
                    <a:lumOff val="40000"/>
                  </a:schemeClr>
                </a:solidFill>
              </a:rPr>
              <a:t>overview</a:t>
            </a:r>
            <a:r>
              <a:rPr lang="nl-NL" sz="5400" b="1" dirty="0">
                <a:solidFill>
                  <a:schemeClr val="tx2">
                    <a:lumMod val="60000"/>
                    <a:lumOff val="40000"/>
                  </a:schemeClr>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250825" y="404812"/>
            <a:ext cx="3384550" cy="5904507"/>
          </a:xfrm>
        </p:spPr>
        <p:txBody>
          <a:bodyPr>
            <a:normAutofit/>
          </a:bodyPr>
          <a:lstStyle/>
          <a:p>
            <a:r>
              <a:rPr lang="nl-NL" dirty="0" err="1"/>
              <a:t>What</a:t>
            </a:r>
            <a:r>
              <a:rPr lang="nl-NL" dirty="0"/>
              <a:t> </a:t>
            </a:r>
            <a:r>
              <a:rPr lang="nl-NL" dirty="0" err="1"/>
              <a:t>attracks</a:t>
            </a:r>
            <a:r>
              <a:rPr lang="nl-NL" dirty="0"/>
              <a:t> </a:t>
            </a:r>
            <a:r>
              <a:rPr lang="nl-NL" dirty="0" err="1"/>
              <a:t>your</a:t>
            </a:r>
            <a:r>
              <a:rPr lang="nl-NL" dirty="0"/>
              <a:t> </a:t>
            </a:r>
            <a:r>
              <a:rPr lang="nl-NL" dirty="0" err="1"/>
              <a:t>attention</a:t>
            </a:r>
            <a:r>
              <a:rPr lang="nl-NL" dirty="0"/>
              <a:t> at </a:t>
            </a:r>
            <a:r>
              <a:rPr lang="nl-NL" dirty="0" err="1"/>
              <a:t>first</a:t>
            </a:r>
            <a:r>
              <a:rPr lang="nl-NL" dirty="0"/>
              <a:t> </a:t>
            </a:r>
            <a:r>
              <a:rPr lang="nl-NL" dirty="0" err="1"/>
              <a:t>sight</a:t>
            </a:r>
            <a:r>
              <a:rPr lang="nl-NL" dirty="0"/>
              <a:t>?</a:t>
            </a:r>
            <a:br>
              <a:rPr lang="nl-NL" dirty="0"/>
            </a:br>
            <a:br>
              <a:rPr lang="nl-NL" dirty="0"/>
            </a:br>
            <a:r>
              <a:rPr lang="nl-NL" dirty="0" err="1"/>
              <a:t>What</a:t>
            </a:r>
            <a:r>
              <a:rPr lang="nl-NL" dirty="0"/>
              <a:t> </a:t>
            </a:r>
            <a:r>
              <a:rPr lang="nl-NL" dirty="0" err="1"/>
              <a:t>after</a:t>
            </a:r>
            <a:r>
              <a:rPr lang="nl-NL" dirty="0"/>
              <a:t> </a:t>
            </a:r>
            <a:r>
              <a:rPr lang="nl-NL" dirty="0" err="1"/>
              <a:t>that</a:t>
            </a:r>
            <a:r>
              <a:rPr lang="nl-NL" dirty="0"/>
              <a:t>?</a:t>
            </a:r>
          </a:p>
        </p:txBody>
      </p:sp>
      <p:pic>
        <p:nvPicPr>
          <p:cNvPr id="14339" name="Picture 2" descr="http://www.planetperplex.com/img/delprete_berggeist.jpg"/>
          <p:cNvPicPr>
            <a:picLocks noChangeAspect="1" noChangeArrowheads="1"/>
          </p:cNvPicPr>
          <p:nvPr/>
        </p:nvPicPr>
        <p:blipFill>
          <a:blip r:embed="rId2" cstate="print"/>
          <a:srcRect/>
          <a:stretch>
            <a:fillRect/>
          </a:stretch>
        </p:blipFill>
        <p:spPr bwMode="auto">
          <a:xfrm>
            <a:off x="3635375" y="336550"/>
            <a:ext cx="4968875" cy="5927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normAutofit/>
          </a:bodyPr>
          <a:lstStyle/>
          <a:p>
            <a:r>
              <a:rPr lang="nl-NL" dirty="0" err="1"/>
              <a:t>Where</a:t>
            </a:r>
            <a:r>
              <a:rPr lang="nl-NL" dirty="0"/>
              <a:t> does </a:t>
            </a:r>
            <a:r>
              <a:rPr lang="nl-NL" dirty="0" err="1"/>
              <a:t>your</a:t>
            </a:r>
            <a:r>
              <a:rPr lang="nl-NL" dirty="0"/>
              <a:t> </a:t>
            </a:r>
            <a:r>
              <a:rPr lang="nl-NL" dirty="0" err="1"/>
              <a:t>attention</a:t>
            </a:r>
            <a:r>
              <a:rPr lang="nl-NL" dirty="0"/>
              <a:t> go?</a:t>
            </a:r>
          </a:p>
        </p:txBody>
      </p:sp>
      <p:pic>
        <p:nvPicPr>
          <p:cNvPr id="17411" name="Afbeelding 4" descr="botenbrug.jpg"/>
          <p:cNvPicPr>
            <a:picLocks noChangeAspect="1"/>
          </p:cNvPicPr>
          <p:nvPr/>
        </p:nvPicPr>
        <p:blipFill>
          <a:blip r:embed="rId2" cstate="print"/>
          <a:srcRect/>
          <a:stretch>
            <a:fillRect/>
          </a:stretch>
        </p:blipFill>
        <p:spPr bwMode="auto">
          <a:xfrm>
            <a:off x="0" y="2238375"/>
            <a:ext cx="9144000" cy="46196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jdelijke aanduiding voor dianummer 5"/>
          <p:cNvSpPr>
            <a:spLocks noGrp="1"/>
          </p:cNvSpPr>
          <p:nvPr>
            <p:ph type="sldNum" sz="quarter" idx="12"/>
          </p:nvPr>
        </p:nvSpPr>
        <p:spPr>
          <a:noFill/>
        </p:spPr>
        <p:txBody>
          <a:bodyPr/>
          <a:lstStyle/>
          <a:p>
            <a:fld id="{2EF5BAD4-7C8B-4193-A57F-214D6F602EAC}" type="slidenum">
              <a:rPr lang="nl-NL" smtClean="0"/>
              <a:pPr/>
              <a:t>2</a:t>
            </a:fld>
            <a:endParaRPr lang="nl-NL"/>
          </a:p>
        </p:txBody>
      </p:sp>
      <p:sp>
        <p:nvSpPr>
          <p:cNvPr id="23584" name="AutoShape 32"/>
          <p:cNvSpPr>
            <a:spLocks noChangeArrowheads="1"/>
          </p:cNvSpPr>
          <p:nvPr/>
        </p:nvSpPr>
        <p:spPr bwMode="auto">
          <a:xfrm>
            <a:off x="4430713" y="6069013"/>
            <a:ext cx="2519362" cy="717550"/>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a:solidFill>
                  <a:srgbClr val="FF0000"/>
                </a:solidFill>
              </a:rPr>
              <a:t>Behaviour</a:t>
            </a:r>
            <a:endParaRPr lang="nl-NL" sz="3600" b="1" dirty="0">
              <a:solidFill>
                <a:srgbClr val="FF0000"/>
              </a:solidFill>
            </a:endParaRPr>
          </a:p>
        </p:txBody>
      </p:sp>
      <p:pic>
        <p:nvPicPr>
          <p:cNvPr id="26628" name="Picture 22" descr="gezich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0338" y="985838"/>
            <a:ext cx="1381125" cy="5070475"/>
          </a:xfrm>
          <a:prstGeom prst="rect">
            <a:avLst/>
          </a:prstGeom>
          <a:noFill/>
          <a:ln w="9525">
            <a:solidFill>
              <a:srgbClr val="FFFF99"/>
            </a:solidFill>
            <a:miter lim="800000"/>
            <a:headEnd/>
            <a:tailEnd/>
          </a:ln>
        </p:spPr>
      </p:pic>
      <p:grpSp>
        <p:nvGrpSpPr>
          <p:cNvPr id="2" name="Group 35"/>
          <p:cNvGrpSpPr>
            <a:grpSpLocks/>
          </p:cNvGrpSpPr>
          <p:nvPr/>
        </p:nvGrpSpPr>
        <p:grpSpPr bwMode="auto">
          <a:xfrm>
            <a:off x="7269163" y="1943100"/>
            <a:ext cx="1855787" cy="1438275"/>
            <a:chOff x="4579" y="1224"/>
            <a:chExt cx="1169" cy="906"/>
          </a:xfrm>
        </p:grpSpPr>
        <p:sp>
          <p:nvSpPr>
            <p:cNvPr id="26648" name="AutoShape 11"/>
            <p:cNvSpPr>
              <a:spLocks noChangeArrowheads="1"/>
            </p:cNvSpPr>
            <p:nvPr/>
          </p:nvSpPr>
          <p:spPr bwMode="auto">
            <a:xfrm rot="-1742448">
              <a:off x="4579" y="1224"/>
              <a:ext cx="1169" cy="906"/>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26649" name="WordArt 12"/>
            <p:cNvSpPr>
              <a:spLocks noChangeArrowheads="1" noChangeShapeType="1"/>
            </p:cNvSpPr>
            <p:nvPr/>
          </p:nvSpPr>
          <p:spPr bwMode="auto">
            <a:xfrm rot="-1759665">
              <a:off x="4700" y="1483"/>
              <a:ext cx="900" cy="371"/>
            </a:xfrm>
            <a:prstGeom prst="rect">
              <a:avLst/>
            </a:prstGeom>
          </p:spPr>
          <p:txBody>
            <a:bodyPr wrap="none" fromWordArt="1">
              <a:prstTxWarp prst="textPlain">
                <a:avLst>
                  <a:gd name="adj" fmla="val 50000"/>
                </a:avLst>
              </a:prstTxWarp>
            </a:bodyPr>
            <a:lstStyle/>
            <a:p>
              <a:pPr algn="ctr"/>
              <a:r>
                <a:rPr lang="nl-NL" sz="3600" kern="10" dirty="0" err="1">
                  <a:ln w="9525">
                    <a:solidFill>
                      <a:srgbClr val="000000"/>
                    </a:solidFill>
                    <a:round/>
                    <a:headEnd/>
                    <a:tailEnd/>
                  </a:ln>
                  <a:solidFill>
                    <a:srgbClr val="FF0000"/>
                  </a:solidFill>
                  <a:latin typeface="Arial Black"/>
                </a:rPr>
                <a:t>External</a:t>
              </a:r>
              <a:endParaRPr lang="nl-NL" sz="3600" kern="10" dirty="0">
                <a:ln w="9525">
                  <a:solidFill>
                    <a:srgbClr val="000000"/>
                  </a:solidFill>
                  <a:round/>
                  <a:headEnd/>
                  <a:tailEnd/>
                </a:ln>
                <a:solidFill>
                  <a:srgbClr val="FF0000"/>
                </a:solidFill>
                <a:latin typeface="Arial Black"/>
              </a:endParaRPr>
            </a:p>
            <a:p>
              <a:pPr algn="ctr"/>
              <a:r>
                <a:rPr lang="en-GB" sz="3600" kern="10" dirty="0">
                  <a:ln w="9525">
                    <a:solidFill>
                      <a:srgbClr val="000000"/>
                    </a:solidFill>
                    <a:round/>
                    <a:headEnd/>
                    <a:tailEnd/>
                  </a:ln>
                  <a:solidFill>
                    <a:srgbClr val="FF0000"/>
                  </a:solidFill>
                  <a:latin typeface="Arial Black"/>
                </a:rPr>
                <a:t>signal</a:t>
              </a:r>
              <a:endParaRPr lang="nl-NL" sz="3600" kern="10" dirty="0">
                <a:ln w="9525">
                  <a:solidFill>
                    <a:srgbClr val="000000"/>
                  </a:solidFill>
                  <a:round/>
                  <a:headEnd/>
                  <a:tailEnd/>
                </a:ln>
                <a:solidFill>
                  <a:srgbClr val="FF0000"/>
                </a:solidFill>
                <a:latin typeface="Arial Black"/>
              </a:endParaRPr>
            </a:p>
          </p:txBody>
        </p:sp>
      </p:grpSp>
      <p:sp>
        <p:nvSpPr>
          <p:cNvPr id="23579" name="AutoShape 27"/>
          <p:cNvSpPr>
            <a:spLocks noChangeArrowheads="1"/>
          </p:cNvSpPr>
          <p:nvPr/>
        </p:nvSpPr>
        <p:spPr bwMode="auto">
          <a:xfrm>
            <a:off x="344488" y="1174750"/>
            <a:ext cx="2519362"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err="1">
                <a:solidFill>
                  <a:srgbClr val="3333CC"/>
                </a:solidFill>
              </a:rPr>
              <a:t>Internal</a:t>
            </a:r>
            <a:endParaRPr lang="nl-NL" sz="3600" b="1" dirty="0">
              <a:solidFill>
                <a:srgbClr val="3333CC"/>
              </a:solidFill>
            </a:endParaRPr>
          </a:p>
          <a:p>
            <a:pPr algn="ctr"/>
            <a:r>
              <a:rPr lang="nl-NL" sz="2800" b="1" dirty="0" err="1">
                <a:solidFill>
                  <a:srgbClr val="3333CC"/>
                </a:solidFill>
              </a:rPr>
              <a:t>Representation</a:t>
            </a:r>
            <a:endParaRPr lang="nl-NL" sz="3600" b="1" dirty="0">
              <a:solidFill>
                <a:srgbClr val="3333CC"/>
              </a:solidFill>
            </a:endParaRPr>
          </a:p>
        </p:txBody>
      </p:sp>
      <p:sp>
        <p:nvSpPr>
          <p:cNvPr id="23580" name="AutoShape 28"/>
          <p:cNvSpPr>
            <a:spLocks noChangeArrowheads="1"/>
          </p:cNvSpPr>
          <p:nvPr/>
        </p:nvSpPr>
        <p:spPr bwMode="auto">
          <a:xfrm>
            <a:off x="1214438" y="2320925"/>
            <a:ext cx="839787" cy="763588"/>
          </a:xfrm>
          <a:prstGeom prst="upDownArrow">
            <a:avLst>
              <a:gd name="adj1" fmla="val 50000"/>
              <a:gd name="adj2" fmla="val 20000"/>
            </a:avLst>
          </a:prstGeom>
          <a:solidFill>
            <a:srgbClr val="FFFF00"/>
          </a:solidFill>
          <a:ln w="38100">
            <a:solidFill>
              <a:srgbClr val="FF0000"/>
            </a:solidFill>
            <a:miter lim="800000"/>
            <a:headEnd/>
            <a:tailEnd/>
          </a:ln>
        </p:spPr>
        <p:txBody>
          <a:bodyPr wrap="none" anchor="ctr"/>
          <a:lstStyle/>
          <a:p>
            <a:endParaRPr lang="en-US"/>
          </a:p>
        </p:txBody>
      </p:sp>
      <p:sp>
        <p:nvSpPr>
          <p:cNvPr id="23581" name="AutoShape 29"/>
          <p:cNvSpPr>
            <a:spLocks noChangeArrowheads="1"/>
          </p:cNvSpPr>
          <p:nvPr/>
        </p:nvSpPr>
        <p:spPr bwMode="auto">
          <a:xfrm>
            <a:off x="368300" y="3221038"/>
            <a:ext cx="2519363" cy="9302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2800" b="1" dirty="0">
                <a:solidFill>
                  <a:srgbClr val="3333CC"/>
                </a:solidFill>
              </a:rPr>
              <a:t>State, </a:t>
            </a:r>
            <a:r>
              <a:rPr lang="nl-NL" sz="2800" b="1" dirty="0" err="1">
                <a:solidFill>
                  <a:srgbClr val="3333CC"/>
                </a:solidFill>
              </a:rPr>
              <a:t>emotions</a:t>
            </a:r>
            <a:endParaRPr lang="nl-NL" sz="3600" b="1" dirty="0">
              <a:solidFill>
                <a:srgbClr val="3333CC"/>
              </a:solidFill>
            </a:endParaRPr>
          </a:p>
        </p:txBody>
      </p:sp>
      <p:sp>
        <p:nvSpPr>
          <p:cNvPr id="23582" name="AutoShape 30"/>
          <p:cNvSpPr>
            <a:spLocks noChangeArrowheads="1"/>
          </p:cNvSpPr>
          <p:nvPr/>
        </p:nvSpPr>
        <p:spPr bwMode="auto">
          <a:xfrm>
            <a:off x="1228725" y="4357688"/>
            <a:ext cx="839788" cy="896937"/>
          </a:xfrm>
          <a:prstGeom prst="upDownArrow">
            <a:avLst>
              <a:gd name="adj1" fmla="val 50000"/>
              <a:gd name="adj2" fmla="val 21361"/>
            </a:avLst>
          </a:prstGeom>
          <a:solidFill>
            <a:srgbClr val="FFFF00"/>
          </a:solidFill>
          <a:ln w="38100">
            <a:solidFill>
              <a:srgbClr val="FF0000"/>
            </a:solidFill>
            <a:miter lim="800000"/>
            <a:headEnd/>
            <a:tailEnd/>
          </a:ln>
        </p:spPr>
        <p:txBody>
          <a:bodyPr wrap="none" anchor="ctr"/>
          <a:lstStyle/>
          <a:p>
            <a:endParaRPr lang="en-US"/>
          </a:p>
        </p:txBody>
      </p:sp>
      <p:sp>
        <p:nvSpPr>
          <p:cNvPr id="23583" name="AutoShape 31"/>
          <p:cNvSpPr>
            <a:spLocks noChangeArrowheads="1"/>
          </p:cNvSpPr>
          <p:nvPr/>
        </p:nvSpPr>
        <p:spPr bwMode="auto">
          <a:xfrm>
            <a:off x="377825" y="5421313"/>
            <a:ext cx="2519363" cy="8540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err="1">
                <a:solidFill>
                  <a:srgbClr val="3333CC"/>
                </a:solidFill>
              </a:rPr>
              <a:t>Physiology</a:t>
            </a:r>
            <a:endParaRPr lang="nl-NL" sz="3600" b="1" dirty="0">
              <a:solidFill>
                <a:srgbClr val="3333CC"/>
              </a:solidFill>
            </a:endParaRPr>
          </a:p>
        </p:txBody>
      </p:sp>
      <p:sp>
        <p:nvSpPr>
          <p:cNvPr id="26635" name="Text Box 10"/>
          <p:cNvSpPr txBox="1">
            <a:spLocks noChangeArrowheads="1"/>
          </p:cNvSpPr>
          <p:nvPr/>
        </p:nvSpPr>
        <p:spPr bwMode="auto">
          <a:xfrm>
            <a:off x="3359150" y="931863"/>
            <a:ext cx="3014663" cy="4905375"/>
          </a:xfrm>
          <a:prstGeom prst="rect">
            <a:avLst/>
          </a:prstGeom>
          <a:solidFill>
            <a:srgbClr val="FFCC99"/>
          </a:solidFill>
          <a:ln w="28575">
            <a:solidFill>
              <a:srgbClr val="000000"/>
            </a:solidFill>
            <a:miter lim="800000"/>
            <a:headEnd/>
            <a:tailEnd/>
          </a:ln>
        </p:spPr>
        <p:txBody>
          <a:bodyPr/>
          <a:lstStyle/>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p:txBody>
      </p:sp>
      <p:sp>
        <p:nvSpPr>
          <p:cNvPr id="23565" name="WordArt 13"/>
          <p:cNvSpPr>
            <a:spLocks noChangeArrowheads="1" noChangeShapeType="1"/>
          </p:cNvSpPr>
          <p:nvPr/>
        </p:nvSpPr>
        <p:spPr bwMode="auto">
          <a:xfrm>
            <a:off x="3556000" y="1003300"/>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sp>
        <p:nvSpPr>
          <p:cNvPr id="23566" name="WordArt 14"/>
          <p:cNvSpPr>
            <a:spLocks noChangeArrowheads="1" noChangeShapeType="1"/>
          </p:cNvSpPr>
          <p:nvPr/>
        </p:nvSpPr>
        <p:spPr bwMode="auto">
          <a:xfrm>
            <a:off x="3591347" y="2204864"/>
            <a:ext cx="2636837" cy="304800"/>
          </a:xfrm>
          <a:prstGeom prst="rect">
            <a:avLst/>
          </a:prstGeom>
        </p:spPr>
        <p:txBody>
          <a:bodyPr wrap="none" fromWordArt="1">
            <a:prstTxWarp prst="textPlain">
              <a:avLst>
                <a:gd name="adj" fmla="val 50000"/>
              </a:avLst>
            </a:prstTxWarp>
          </a:bodyPr>
          <a:lstStyle/>
          <a:p>
            <a:pPr algn="ctr"/>
            <a:r>
              <a:rPr lang="nl-NL" sz="3600" kern="10" spc="720" dirty="0">
                <a:ln w="9525">
                  <a:noFill/>
                  <a:round/>
                  <a:headEnd/>
                  <a:tailEnd/>
                </a:ln>
                <a:gradFill rotWithShape="1">
                  <a:gsLst>
                    <a:gs pos="0">
                      <a:srgbClr val="000076"/>
                    </a:gs>
                    <a:gs pos="100000">
                      <a:srgbClr val="99CCFF"/>
                    </a:gs>
                  </a:gsLst>
                  <a:lin ang="0" scaled="1"/>
                </a:gradFill>
                <a:effectLst>
                  <a:outerShdw dist="45791" dir="3378596" algn="ctr" rotWithShape="0">
                    <a:srgbClr val="4D4D4D"/>
                  </a:outerShdw>
                </a:effectLst>
                <a:latin typeface="Arial Black"/>
              </a:rPr>
              <a:t>Delete</a:t>
            </a:r>
          </a:p>
        </p:txBody>
      </p:sp>
      <p:sp>
        <p:nvSpPr>
          <p:cNvPr id="23567" name="WordArt 15"/>
          <p:cNvSpPr>
            <a:spLocks noChangeArrowheads="1" noChangeShapeType="1"/>
          </p:cNvSpPr>
          <p:nvPr/>
        </p:nvSpPr>
        <p:spPr bwMode="auto">
          <a:xfrm>
            <a:off x="3563888" y="3356992"/>
            <a:ext cx="2641600" cy="419100"/>
          </a:xfrm>
          <a:prstGeom prst="rect">
            <a:avLst/>
          </a:prstGeom>
        </p:spPr>
        <p:txBody>
          <a:bodyPr wrap="none" fromWordArt="1">
            <a:prstTxWarp prst="textWave1">
              <a:avLst>
                <a:gd name="adj1" fmla="val 20644"/>
                <a:gd name="adj2" fmla="val 3181"/>
              </a:avLst>
            </a:prstTxWarp>
          </a:bodyPr>
          <a:lstStyle/>
          <a:p>
            <a:pPr algn="ctr"/>
            <a:r>
              <a:rPr lang="nl-NL" sz="3600" b="1" kern="10" dirty="0" err="1">
                <a:ln w="9525">
                  <a:noFill/>
                  <a:round/>
                  <a:headEnd/>
                  <a:tailEnd/>
                </a:ln>
                <a:solidFill>
                  <a:srgbClr val="0000FF"/>
                </a:solidFill>
                <a:effectLst>
                  <a:outerShdw dist="53882" dir="2700000" algn="ctr" rotWithShape="0">
                    <a:srgbClr val="C0C0C0"/>
                  </a:outerShdw>
                </a:effectLst>
                <a:latin typeface="Times New Roman"/>
                <a:cs typeface="Times New Roman"/>
              </a:rPr>
              <a:t>Deform</a:t>
            </a:r>
            <a:endParaRPr lang="nl-NL" sz="3600" b="1" kern="10" dirty="0">
              <a:ln w="9525">
                <a:noFill/>
                <a:round/>
                <a:headEnd/>
                <a:tailEnd/>
              </a:ln>
              <a:solidFill>
                <a:srgbClr val="0000FF"/>
              </a:solidFill>
              <a:effectLst>
                <a:outerShdw dist="53882" dir="2700000" algn="ctr" rotWithShape="0">
                  <a:srgbClr val="C0C0C0"/>
                </a:outerShdw>
              </a:effectLst>
              <a:latin typeface="Times New Roman"/>
              <a:cs typeface="Times New Roman"/>
            </a:endParaRPr>
          </a:p>
        </p:txBody>
      </p:sp>
      <p:sp>
        <p:nvSpPr>
          <p:cNvPr id="23568" name="WordArt 16"/>
          <p:cNvSpPr>
            <a:spLocks noChangeArrowheads="1" noChangeShapeType="1"/>
          </p:cNvSpPr>
          <p:nvPr/>
        </p:nvSpPr>
        <p:spPr bwMode="auto">
          <a:xfrm>
            <a:off x="3707904" y="4509120"/>
            <a:ext cx="2441575" cy="342900"/>
          </a:xfrm>
          <a:prstGeom prst="rect">
            <a:avLst/>
          </a:prstGeom>
        </p:spPr>
        <p:txBody>
          <a:bodyPr wrap="none" fromWordArt="1">
            <a:prstTxWarp prst="textPlain">
              <a:avLst>
                <a:gd name="adj" fmla="val 50000"/>
              </a:avLst>
            </a:prstTxWarp>
          </a:bodyPr>
          <a:lstStyle/>
          <a:p>
            <a:pPr algn="ctr"/>
            <a:r>
              <a:rPr lang="nl-NL" sz="3600" kern="10" dirty="0" err="1">
                <a:ln w="9525">
                  <a:solidFill>
                    <a:srgbClr val="000000"/>
                  </a:solidFill>
                  <a:round/>
                  <a:headEnd/>
                  <a:tailEnd/>
                </a:ln>
                <a:solidFill>
                  <a:srgbClr val="0000FF"/>
                </a:solidFill>
                <a:latin typeface="Arial Black"/>
              </a:rPr>
              <a:t>Generalise</a:t>
            </a:r>
            <a:endParaRPr lang="nl-NL" sz="3600" kern="10" dirty="0">
              <a:ln w="9525">
                <a:solidFill>
                  <a:srgbClr val="000000"/>
                </a:solidFill>
                <a:round/>
                <a:headEnd/>
                <a:tailEnd/>
              </a:ln>
              <a:solidFill>
                <a:srgbClr val="0000FF"/>
              </a:solidFill>
              <a:latin typeface="Arial Black"/>
            </a:endParaRPr>
          </a:p>
        </p:txBody>
      </p:sp>
      <p:sp>
        <p:nvSpPr>
          <p:cNvPr id="23578" name="AutoShape 26"/>
          <p:cNvSpPr>
            <a:spLocks noChangeArrowheads="1"/>
          </p:cNvSpPr>
          <p:nvPr/>
        </p:nvSpPr>
        <p:spPr bwMode="auto">
          <a:xfrm rot="2898783">
            <a:off x="2467769" y="2413794"/>
            <a:ext cx="1436687" cy="1063625"/>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sp>
        <p:nvSpPr>
          <p:cNvPr id="26644" name="Rectangle 6"/>
          <p:cNvSpPr>
            <a:spLocks noChangeArrowheads="1"/>
          </p:cNvSpPr>
          <p:nvPr/>
        </p:nvSpPr>
        <p:spPr bwMode="auto">
          <a:xfrm>
            <a:off x="179512" y="76200"/>
            <a:ext cx="8568952" cy="762000"/>
          </a:xfrm>
          <a:prstGeom prst="rect">
            <a:avLst/>
          </a:prstGeom>
          <a:solidFill>
            <a:srgbClr val="CCFF66"/>
          </a:solidFill>
          <a:ln w="9525">
            <a:noFill/>
            <a:miter lim="800000"/>
            <a:headEnd/>
            <a:tailEnd/>
          </a:ln>
        </p:spPr>
        <p:txBody>
          <a:bodyPr anchor="ctr"/>
          <a:lstStyle/>
          <a:p>
            <a:pPr algn="ctr"/>
            <a:r>
              <a:rPr lang="nl-NL" sz="4400" b="1" dirty="0" err="1">
                <a:solidFill>
                  <a:schemeClr val="tx2"/>
                </a:solidFill>
                <a:latin typeface="Arial" charset="0"/>
                <a:cs typeface="Arial" charset="0"/>
              </a:rPr>
              <a:t>How</a:t>
            </a:r>
            <a:r>
              <a:rPr lang="nl-NL" sz="4400" b="1" dirty="0">
                <a:solidFill>
                  <a:schemeClr val="tx2"/>
                </a:solidFill>
                <a:latin typeface="Arial" charset="0"/>
                <a:cs typeface="Arial" charset="0"/>
              </a:rPr>
              <a:t> do we </a:t>
            </a:r>
            <a:r>
              <a:rPr lang="nl-NL" sz="4400" b="1" dirty="0" err="1">
                <a:solidFill>
                  <a:schemeClr val="tx2"/>
                </a:solidFill>
                <a:latin typeface="Arial" charset="0"/>
                <a:cs typeface="Arial" charset="0"/>
              </a:rPr>
              <a:t>Communicate</a:t>
            </a:r>
            <a:r>
              <a:rPr lang="nl-NL" sz="4400" b="1" dirty="0">
                <a:solidFill>
                  <a:schemeClr val="tx2"/>
                </a:solidFill>
                <a:latin typeface="Arial" charset="0"/>
                <a:cs typeface="Arial" charset="0"/>
              </a:rPr>
              <a:t>?</a:t>
            </a:r>
          </a:p>
        </p:txBody>
      </p:sp>
      <p:sp>
        <p:nvSpPr>
          <p:cNvPr id="23585" name="AutoShape 33"/>
          <p:cNvSpPr>
            <a:spLocks noChangeArrowheads="1"/>
          </p:cNvSpPr>
          <p:nvPr/>
        </p:nvSpPr>
        <p:spPr bwMode="auto">
          <a:xfrm rot="-8209209">
            <a:off x="2044700" y="5062538"/>
            <a:ext cx="3111500" cy="692150"/>
          </a:xfrm>
          <a:prstGeom prst="leftArrow">
            <a:avLst>
              <a:gd name="adj1" fmla="val 50000"/>
              <a:gd name="adj2" fmla="val 112385"/>
            </a:avLst>
          </a:prstGeom>
          <a:solidFill>
            <a:srgbClr val="FFFF00"/>
          </a:solidFill>
          <a:ln w="38100">
            <a:solidFill>
              <a:srgbClr val="FF0000"/>
            </a:solidFill>
            <a:miter lim="800000"/>
            <a:headEnd/>
            <a:tailEnd/>
          </a:ln>
        </p:spPr>
        <p:txBody>
          <a:bodyPr/>
          <a:lstStyle/>
          <a:p>
            <a:endParaRPr lang="en-US"/>
          </a:p>
        </p:txBody>
      </p:sp>
      <p:grpSp>
        <p:nvGrpSpPr>
          <p:cNvPr id="3" name="Group 36"/>
          <p:cNvGrpSpPr>
            <a:grpSpLocks/>
          </p:cNvGrpSpPr>
          <p:nvPr/>
        </p:nvGrpSpPr>
        <p:grpSpPr bwMode="auto">
          <a:xfrm>
            <a:off x="6089650" y="2879725"/>
            <a:ext cx="1100138" cy="1733550"/>
            <a:chOff x="3836" y="1814"/>
            <a:chExt cx="693" cy="1092"/>
          </a:xfrm>
        </p:grpSpPr>
        <p:sp>
          <p:nvSpPr>
            <p:cNvPr id="26645" name="AutoShape 17"/>
            <p:cNvSpPr>
              <a:spLocks noChangeArrowheads="1"/>
            </p:cNvSpPr>
            <p:nvPr/>
          </p:nvSpPr>
          <p:spPr bwMode="auto">
            <a:xfrm rot="-1395084">
              <a:off x="3836" y="1814"/>
              <a:ext cx="432" cy="288"/>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6646" name="AutoShape 18"/>
            <p:cNvSpPr>
              <a:spLocks noChangeArrowheads="1"/>
            </p:cNvSpPr>
            <p:nvPr/>
          </p:nvSpPr>
          <p:spPr bwMode="auto">
            <a:xfrm rot="-1568690">
              <a:off x="3979" y="2166"/>
              <a:ext cx="504" cy="288"/>
            </a:xfrm>
            <a:prstGeom prst="leftArrow">
              <a:avLst>
                <a:gd name="adj1" fmla="val 50000"/>
                <a:gd name="adj2" fmla="val 43750"/>
              </a:avLst>
            </a:prstGeom>
            <a:solidFill>
              <a:srgbClr val="FFFF00"/>
            </a:solidFill>
            <a:ln w="9525">
              <a:solidFill>
                <a:srgbClr val="000000"/>
              </a:solidFill>
              <a:miter lim="800000"/>
              <a:headEnd/>
              <a:tailEnd/>
            </a:ln>
          </p:spPr>
          <p:txBody>
            <a:bodyPr/>
            <a:lstStyle/>
            <a:p>
              <a:endParaRPr lang="en-US"/>
            </a:p>
          </p:txBody>
        </p:sp>
        <p:sp>
          <p:nvSpPr>
            <p:cNvPr id="26647" name="AutoShape 19"/>
            <p:cNvSpPr>
              <a:spLocks noChangeArrowheads="1"/>
            </p:cNvSpPr>
            <p:nvPr/>
          </p:nvSpPr>
          <p:spPr bwMode="auto">
            <a:xfrm rot="-2625491">
              <a:off x="3953" y="2618"/>
              <a:ext cx="576" cy="288"/>
            </a:xfrm>
            <a:prstGeom prst="leftArrow">
              <a:avLst>
                <a:gd name="adj1" fmla="val 50000"/>
                <a:gd name="adj2" fmla="val 50000"/>
              </a:avLst>
            </a:prstGeom>
            <a:solidFill>
              <a:srgbClr val="FFFF00"/>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5"/>
                                        </p:tgtEl>
                                        <p:attrNameLst>
                                          <p:attrName>style.visibility</p:attrName>
                                        </p:attrNameLst>
                                      </p:cBhvr>
                                      <p:to>
                                        <p:strVal val="visible"/>
                                      </p:to>
                                    </p:set>
                                    <p:anim calcmode="lin" valueType="num">
                                      <p:cBhvr additive="base">
                                        <p:cTn id="19" dur="500" fill="hold"/>
                                        <p:tgtEl>
                                          <p:spTgt spid="23565"/>
                                        </p:tgtEl>
                                        <p:attrNameLst>
                                          <p:attrName>ppt_x</p:attrName>
                                        </p:attrNameLst>
                                      </p:cBhvr>
                                      <p:tavLst>
                                        <p:tav tm="0">
                                          <p:val>
                                            <p:strVal val="0-#ppt_w/2"/>
                                          </p:val>
                                        </p:tav>
                                        <p:tav tm="100000">
                                          <p:val>
                                            <p:strVal val="#ppt_x"/>
                                          </p:val>
                                        </p:tav>
                                      </p:tavLst>
                                    </p:anim>
                                    <p:anim calcmode="lin" valueType="num">
                                      <p:cBhvr additive="base">
                                        <p:cTn id="20" dur="500" fill="hold"/>
                                        <p:tgtEl>
                                          <p:spTgt spid="2356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566"/>
                                        </p:tgtEl>
                                        <p:attrNameLst>
                                          <p:attrName>style.visibility</p:attrName>
                                        </p:attrNameLst>
                                      </p:cBhvr>
                                      <p:to>
                                        <p:strVal val="visible"/>
                                      </p:to>
                                    </p:set>
                                    <p:anim calcmode="lin" valueType="num">
                                      <p:cBhvr additive="base">
                                        <p:cTn id="23" dur="500" fill="hold"/>
                                        <p:tgtEl>
                                          <p:spTgt spid="23566"/>
                                        </p:tgtEl>
                                        <p:attrNameLst>
                                          <p:attrName>ppt_x</p:attrName>
                                        </p:attrNameLst>
                                      </p:cBhvr>
                                      <p:tavLst>
                                        <p:tav tm="0">
                                          <p:val>
                                            <p:strVal val="0-#ppt_w/2"/>
                                          </p:val>
                                        </p:tav>
                                        <p:tav tm="100000">
                                          <p:val>
                                            <p:strVal val="#ppt_x"/>
                                          </p:val>
                                        </p:tav>
                                      </p:tavLst>
                                    </p:anim>
                                    <p:anim calcmode="lin" valueType="num">
                                      <p:cBhvr additive="base">
                                        <p:cTn id="24" dur="500" fill="hold"/>
                                        <p:tgtEl>
                                          <p:spTgt spid="2356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3567"/>
                                        </p:tgtEl>
                                        <p:attrNameLst>
                                          <p:attrName>style.visibility</p:attrName>
                                        </p:attrNameLst>
                                      </p:cBhvr>
                                      <p:to>
                                        <p:strVal val="visible"/>
                                      </p:to>
                                    </p:set>
                                    <p:anim calcmode="lin" valueType="num">
                                      <p:cBhvr additive="base">
                                        <p:cTn id="27" dur="500" fill="hold"/>
                                        <p:tgtEl>
                                          <p:spTgt spid="23567"/>
                                        </p:tgtEl>
                                        <p:attrNameLst>
                                          <p:attrName>ppt_x</p:attrName>
                                        </p:attrNameLst>
                                      </p:cBhvr>
                                      <p:tavLst>
                                        <p:tav tm="0">
                                          <p:val>
                                            <p:strVal val="0-#ppt_w/2"/>
                                          </p:val>
                                        </p:tav>
                                        <p:tav tm="100000">
                                          <p:val>
                                            <p:strVal val="#ppt_x"/>
                                          </p:val>
                                        </p:tav>
                                      </p:tavLst>
                                    </p:anim>
                                    <p:anim calcmode="lin" valueType="num">
                                      <p:cBhvr additive="base">
                                        <p:cTn id="28" dur="500" fill="hold"/>
                                        <p:tgtEl>
                                          <p:spTgt spid="2356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568"/>
                                        </p:tgtEl>
                                        <p:attrNameLst>
                                          <p:attrName>style.visibility</p:attrName>
                                        </p:attrNameLst>
                                      </p:cBhvr>
                                      <p:to>
                                        <p:strVal val="visible"/>
                                      </p:to>
                                    </p:set>
                                    <p:anim calcmode="lin" valueType="num">
                                      <p:cBhvr additive="base">
                                        <p:cTn id="31" dur="500" fill="hold"/>
                                        <p:tgtEl>
                                          <p:spTgt spid="23568"/>
                                        </p:tgtEl>
                                        <p:attrNameLst>
                                          <p:attrName>ppt_x</p:attrName>
                                        </p:attrNameLst>
                                      </p:cBhvr>
                                      <p:tavLst>
                                        <p:tav tm="0">
                                          <p:val>
                                            <p:strVal val="0-#ppt_w/2"/>
                                          </p:val>
                                        </p:tav>
                                        <p:tav tm="100000">
                                          <p:val>
                                            <p:strVal val="#ppt_x"/>
                                          </p:val>
                                        </p:tav>
                                      </p:tavLst>
                                    </p:anim>
                                    <p:anim calcmode="lin" valueType="num">
                                      <p:cBhvr additive="base">
                                        <p:cTn id="32"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78"/>
                                        </p:tgtEl>
                                        <p:attrNameLst>
                                          <p:attrName>style.visibility</p:attrName>
                                        </p:attrNameLst>
                                      </p:cBhvr>
                                      <p:to>
                                        <p:strVal val="visible"/>
                                      </p:to>
                                    </p:set>
                                    <p:anim calcmode="lin" valueType="num">
                                      <p:cBhvr additive="base">
                                        <p:cTn id="37" dur="500" fill="hold"/>
                                        <p:tgtEl>
                                          <p:spTgt spid="23578"/>
                                        </p:tgtEl>
                                        <p:attrNameLst>
                                          <p:attrName>ppt_x</p:attrName>
                                        </p:attrNameLst>
                                      </p:cBhvr>
                                      <p:tavLst>
                                        <p:tav tm="0">
                                          <p:val>
                                            <p:strVal val="0-#ppt_w/2"/>
                                          </p:val>
                                        </p:tav>
                                        <p:tav tm="100000">
                                          <p:val>
                                            <p:strVal val="#ppt_x"/>
                                          </p:val>
                                        </p:tav>
                                      </p:tavLst>
                                    </p:anim>
                                    <p:anim calcmode="lin" valueType="num">
                                      <p:cBhvr additive="base">
                                        <p:cTn id="38" dur="500" fill="hold"/>
                                        <p:tgtEl>
                                          <p:spTgt spid="2357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579"/>
                                        </p:tgtEl>
                                        <p:attrNameLst>
                                          <p:attrName>style.visibility</p:attrName>
                                        </p:attrNameLst>
                                      </p:cBhvr>
                                      <p:to>
                                        <p:strVal val="visible"/>
                                      </p:to>
                                    </p:set>
                                    <p:anim calcmode="lin" valueType="num">
                                      <p:cBhvr additive="base">
                                        <p:cTn id="41" dur="500" fill="hold"/>
                                        <p:tgtEl>
                                          <p:spTgt spid="23579"/>
                                        </p:tgtEl>
                                        <p:attrNameLst>
                                          <p:attrName>ppt_x</p:attrName>
                                        </p:attrNameLst>
                                      </p:cBhvr>
                                      <p:tavLst>
                                        <p:tav tm="0">
                                          <p:val>
                                            <p:strVal val="0-#ppt_w/2"/>
                                          </p:val>
                                        </p:tav>
                                        <p:tav tm="100000">
                                          <p:val>
                                            <p:strVal val="#ppt_x"/>
                                          </p:val>
                                        </p:tav>
                                      </p:tavLst>
                                    </p:anim>
                                    <p:anim calcmode="lin" valueType="num">
                                      <p:cBhvr additive="base">
                                        <p:cTn id="42" dur="500" fill="hold"/>
                                        <p:tgtEl>
                                          <p:spTgt spid="2357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3580"/>
                                        </p:tgtEl>
                                        <p:attrNameLst>
                                          <p:attrName>style.visibility</p:attrName>
                                        </p:attrNameLst>
                                      </p:cBhvr>
                                      <p:to>
                                        <p:strVal val="visible"/>
                                      </p:to>
                                    </p:set>
                                    <p:anim calcmode="lin" valueType="num">
                                      <p:cBhvr additive="base">
                                        <p:cTn id="45" dur="500" fill="hold"/>
                                        <p:tgtEl>
                                          <p:spTgt spid="23580"/>
                                        </p:tgtEl>
                                        <p:attrNameLst>
                                          <p:attrName>ppt_x</p:attrName>
                                        </p:attrNameLst>
                                      </p:cBhvr>
                                      <p:tavLst>
                                        <p:tav tm="0">
                                          <p:val>
                                            <p:strVal val="0-#ppt_w/2"/>
                                          </p:val>
                                        </p:tav>
                                        <p:tav tm="100000">
                                          <p:val>
                                            <p:strVal val="#ppt_x"/>
                                          </p:val>
                                        </p:tav>
                                      </p:tavLst>
                                    </p:anim>
                                    <p:anim calcmode="lin" valueType="num">
                                      <p:cBhvr additive="base">
                                        <p:cTn id="46" dur="500" fill="hold"/>
                                        <p:tgtEl>
                                          <p:spTgt spid="2358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3581"/>
                                        </p:tgtEl>
                                        <p:attrNameLst>
                                          <p:attrName>style.visibility</p:attrName>
                                        </p:attrNameLst>
                                      </p:cBhvr>
                                      <p:to>
                                        <p:strVal val="visible"/>
                                      </p:to>
                                    </p:set>
                                    <p:anim calcmode="lin" valueType="num">
                                      <p:cBhvr additive="base">
                                        <p:cTn id="49" dur="500" fill="hold"/>
                                        <p:tgtEl>
                                          <p:spTgt spid="23581"/>
                                        </p:tgtEl>
                                        <p:attrNameLst>
                                          <p:attrName>ppt_x</p:attrName>
                                        </p:attrNameLst>
                                      </p:cBhvr>
                                      <p:tavLst>
                                        <p:tav tm="0">
                                          <p:val>
                                            <p:strVal val="0-#ppt_w/2"/>
                                          </p:val>
                                        </p:tav>
                                        <p:tav tm="100000">
                                          <p:val>
                                            <p:strVal val="#ppt_x"/>
                                          </p:val>
                                        </p:tav>
                                      </p:tavLst>
                                    </p:anim>
                                    <p:anim calcmode="lin" valueType="num">
                                      <p:cBhvr additive="base">
                                        <p:cTn id="50" dur="500" fill="hold"/>
                                        <p:tgtEl>
                                          <p:spTgt spid="2358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3582"/>
                                        </p:tgtEl>
                                        <p:attrNameLst>
                                          <p:attrName>style.visibility</p:attrName>
                                        </p:attrNameLst>
                                      </p:cBhvr>
                                      <p:to>
                                        <p:strVal val="visible"/>
                                      </p:to>
                                    </p:set>
                                    <p:anim calcmode="lin" valueType="num">
                                      <p:cBhvr additive="base">
                                        <p:cTn id="53" dur="500" fill="hold"/>
                                        <p:tgtEl>
                                          <p:spTgt spid="23582"/>
                                        </p:tgtEl>
                                        <p:attrNameLst>
                                          <p:attrName>ppt_x</p:attrName>
                                        </p:attrNameLst>
                                      </p:cBhvr>
                                      <p:tavLst>
                                        <p:tav tm="0">
                                          <p:val>
                                            <p:strVal val="0-#ppt_w/2"/>
                                          </p:val>
                                        </p:tav>
                                        <p:tav tm="100000">
                                          <p:val>
                                            <p:strVal val="#ppt_x"/>
                                          </p:val>
                                        </p:tav>
                                      </p:tavLst>
                                    </p:anim>
                                    <p:anim calcmode="lin" valueType="num">
                                      <p:cBhvr additive="base">
                                        <p:cTn id="54" dur="500" fill="hold"/>
                                        <p:tgtEl>
                                          <p:spTgt spid="2358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3583"/>
                                        </p:tgtEl>
                                        <p:attrNameLst>
                                          <p:attrName>style.visibility</p:attrName>
                                        </p:attrNameLst>
                                      </p:cBhvr>
                                      <p:to>
                                        <p:strVal val="visible"/>
                                      </p:to>
                                    </p:set>
                                    <p:anim calcmode="lin" valueType="num">
                                      <p:cBhvr additive="base">
                                        <p:cTn id="57" dur="500" fill="hold"/>
                                        <p:tgtEl>
                                          <p:spTgt spid="23583"/>
                                        </p:tgtEl>
                                        <p:attrNameLst>
                                          <p:attrName>ppt_x</p:attrName>
                                        </p:attrNameLst>
                                      </p:cBhvr>
                                      <p:tavLst>
                                        <p:tav tm="0">
                                          <p:val>
                                            <p:strVal val="0-#ppt_w/2"/>
                                          </p:val>
                                        </p:tav>
                                        <p:tav tm="100000">
                                          <p:val>
                                            <p:strVal val="#ppt_x"/>
                                          </p:val>
                                        </p:tav>
                                      </p:tavLst>
                                    </p:anim>
                                    <p:anim calcmode="lin" valueType="num">
                                      <p:cBhvr additive="base">
                                        <p:cTn id="58"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3585"/>
                                        </p:tgtEl>
                                        <p:attrNameLst>
                                          <p:attrName>style.visibility</p:attrName>
                                        </p:attrNameLst>
                                      </p:cBhvr>
                                      <p:to>
                                        <p:strVal val="visible"/>
                                      </p:to>
                                    </p:set>
                                    <p:anim calcmode="lin" valueType="num">
                                      <p:cBhvr additive="base">
                                        <p:cTn id="63" dur="500" fill="hold"/>
                                        <p:tgtEl>
                                          <p:spTgt spid="23585"/>
                                        </p:tgtEl>
                                        <p:attrNameLst>
                                          <p:attrName>ppt_x</p:attrName>
                                        </p:attrNameLst>
                                      </p:cBhvr>
                                      <p:tavLst>
                                        <p:tav tm="0">
                                          <p:val>
                                            <p:strVal val="0-#ppt_w/2"/>
                                          </p:val>
                                        </p:tav>
                                        <p:tav tm="100000">
                                          <p:val>
                                            <p:strVal val="#ppt_x"/>
                                          </p:val>
                                        </p:tav>
                                      </p:tavLst>
                                    </p:anim>
                                    <p:anim calcmode="lin" valueType="num">
                                      <p:cBhvr additive="base">
                                        <p:cTn id="64"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3584"/>
                                        </p:tgtEl>
                                        <p:attrNameLst>
                                          <p:attrName>style.visibility</p:attrName>
                                        </p:attrNameLst>
                                      </p:cBhvr>
                                      <p:to>
                                        <p:strVal val="visible"/>
                                      </p:to>
                                    </p:set>
                                    <p:anim calcmode="lin" valueType="num">
                                      <p:cBhvr additive="base">
                                        <p:cTn id="69" dur="500" fill="hold"/>
                                        <p:tgtEl>
                                          <p:spTgt spid="23584"/>
                                        </p:tgtEl>
                                        <p:attrNameLst>
                                          <p:attrName>ppt_x</p:attrName>
                                        </p:attrNameLst>
                                      </p:cBhvr>
                                      <p:tavLst>
                                        <p:tav tm="0">
                                          <p:val>
                                            <p:strVal val="0-#ppt_w/2"/>
                                          </p:val>
                                        </p:tav>
                                        <p:tav tm="100000">
                                          <p:val>
                                            <p:strVal val="#ppt_x"/>
                                          </p:val>
                                        </p:tav>
                                      </p:tavLst>
                                    </p:anim>
                                    <p:anim calcmode="lin" valueType="num">
                                      <p:cBhvr additive="base">
                                        <p:cTn id="70" dur="500" fill="hold"/>
                                        <p:tgtEl>
                                          <p:spTgt spid="23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4" grpId="0" animBg="1" autoUpdateAnimBg="0"/>
      <p:bldP spid="23579" grpId="0" animBg="1" autoUpdateAnimBg="0"/>
      <p:bldP spid="23580" grpId="0" animBg="1"/>
      <p:bldP spid="23581" grpId="0" animBg="1" autoUpdateAnimBg="0"/>
      <p:bldP spid="23582" grpId="0" animBg="1"/>
      <p:bldP spid="23583" grpId="0" animBg="1" autoUpdateAnimBg="0"/>
      <p:bldP spid="23565" grpId="0" animBg="1"/>
      <p:bldP spid="23566" grpId="0" animBg="1"/>
      <p:bldP spid="23567" grpId="0" animBg="1"/>
      <p:bldP spid="23568" grpId="0" animBg="1"/>
      <p:bldP spid="23578" grpId="0" animBg="1"/>
      <p:bldP spid="235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pinning_Dancer.gif"/>
          <p:cNvPicPr>
            <a:picLocks noChangeAspect="1"/>
          </p:cNvPicPr>
          <p:nvPr/>
        </p:nvPicPr>
        <p:blipFill>
          <a:blip r:embed="rId2" cstate="print"/>
          <a:stretch>
            <a:fillRect/>
          </a:stretch>
        </p:blipFill>
        <p:spPr>
          <a:xfrm>
            <a:off x="3944466" y="-27384"/>
            <a:ext cx="5164038" cy="6885384"/>
          </a:xfrm>
          <a:prstGeom prst="rect">
            <a:avLst/>
          </a:prstGeom>
        </p:spPr>
      </p:pic>
      <p:sp>
        <p:nvSpPr>
          <p:cNvPr id="3" name="Tekstvak 2"/>
          <p:cNvSpPr txBox="1"/>
          <p:nvPr/>
        </p:nvSpPr>
        <p:spPr>
          <a:xfrm>
            <a:off x="179512" y="3356992"/>
            <a:ext cx="3528392" cy="1200329"/>
          </a:xfrm>
          <a:prstGeom prst="rect">
            <a:avLst/>
          </a:prstGeom>
          <a:noFill/>
        </p:spPr>
        <p:txBody>
          <a:bodyPr wrap="square" rtlCol="0">
            <a:spAutoFit/>
          </a:bodyPr>
          <a:lstStyle/>
          <a:p>
            <a:r>
              <a:rPr lang="en-US" sz="3600" dirty="0"/>
              <a:t>What is your interpretation?</a:t>
            </a:r>
          </a:p>
        </p:txBody>
      </p:sp>
      <p:sp>
        <p:nvSpPr>
          <p:cNvPr id="4" name="Tekstvak 3"/>
          <p:cNvSpPr txBox="1"/>
          <p:nvPr/>
        </p:nvSpPr>
        <p:spPr>
          <a:xfrm>
            <a:off x="251520" y="1628800"/>
            <a:ext cx="3528392" cy="1200329"/>
          </a:xfrm>
          <a:prstGeom prst="rect">
            <a:avLst/>
          </a:prstGeom>
          <a:noFill/>
        </p:spPr>
        <p:txBody>
          <a:bodyPr wrap="square" rtlCol="0">
            <a:spAutoFit/>
          </a:bodyPr>
          <a:lstStyle/>
          <a:p>
            <a:r>
              <a:rPr lang="en-US" sz="3600" dirty="0"/>
              <a:t>What is your observation?</a:t>
            </a:r>
            <a:endParaRPr lang="nl-NL" dirty="0"/>
          </a:p>
        </p:txBody>
      </p:sp>
      <p:sp>
        <p:nvSpPr>
          <p:cNvPr id="5" name="Tekstvak 4"/>
          <p:cNvSpPr txBox="1"/>
          <p:nvPr/>
        </p:nvSpPr>
        <p:spPr>
          <a:xfrm>
            <a:off x="251520" y="5085184"/>
            <a:ext cx="3528392" cy="1200329"/>
          </a:xfrm>
          <a:prstGeom prst="rect">
            <a:avLst/>
          </a:prstGeom>
          <a:noFill/>
        </p:spPr>
        <p:txBody>
          <a:bodyPr wrap="square" rtlCol="0">
            <a:spAutoFit/>
          </a:bodyPr>
          <a:lstStyle/>
          <a:p>
            <a:r>
              <a:rPr lang="en-US" sz="3600" dirty="0"/>
              <a:t>Does the lady </a:t>
            </a:r>
          </a:p>
          <a:p>
            <a:r>
              <a:rPr lang="en-US" sz="3600" dirty="0"/>
              <a:t>turn right or left?</a:t>
            </a:r>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fbeelding 1" descr="mrboon.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Tekstvak 2"/>
          <p:cNvSpPr txBox="1">
            <a:spLocks noChangeArrowheads="1"/>
          </p:cNvSpPr>
          <p:nvPr/>
        </p:nvSpPr>
        <p:spPr bwMode="auto">
          <a:xfrm>
            <a:off x="0" y="188913"/>
            <a:ext cx="4355976" cy="646331"/>
          </a:xfrm>
          <a:prstGeom prst="rect">
            <a:avLst/>
          </a:prstGeom>
          <a:noFill/>
          <a:ln w="9525">
            <a:noFill/>
            <a:miter lim="800000"/>
            <a:headEnd/>
            <a:tailEnd/>
          </a:ln>
        </p:spPr>
        <p:txBody>
          <a:bodyPr wrap="square">
            <a:spAutoFit/>
          </a:bodyPr>
          <a:lstStyle/>
          <a:p>
            <a:r>
              <a:rPr lang="nl-NL" sz="3600" b="1" dirty="0">
                <a:solidFill>
                  <a:schemeClr val="bg1"/>
                </a:solidFill>
                <a:latin typeface="Calibri" pitchFamily="34" charset="0"/>
              </a:rPr>
              <a:t>Discover Mr. </a:t>
            </a:r>
            <a:r>
              <a:rPr lang="nl-NL" sz="3600" b="1" dirty="0" err="1">
                <a:solidFill>
                  <a:schemeClr val="bg1"/>
                </a:solidFill>
                <a:latin typeface="Calibri" pitchFamily="34" charset="0"/>
              </a:rPr>
              <a:t>Bean</a:t>
            </a:r>
            <a:endParaRPr lang="nl-NL" sz="3600" b="1" dirty="0">
              <a:solidFill>
                <a:schemeClr val="bg1"/>
              </a:solidFill>
              <a:latin typeface="Calibri" pitchFamily="34" charset="0"/>
            </a:endParaRPr>
          </a:p>
        </p:txBody>
      </p:sp>
      <p:sp>
        <p:nvSpPr>
          <p:cNvPr id="22532" name="Tekstvak 3"/>
          <p:cNvSpPr txBox="1">
            <a:spLocks noChangeArrowheads="1"/>
          </p:cNvSpPr>
          <p:nvPr/>
        </p:nvSpPr>
        <p:spPr bwMode="auto">
          <a:xfrm>
            <a:off x="4211960" y="6381328"/>
            <a:ext cx="4932040" cy="400110"/>
          </a:xfrm>
          <a:prstGeom prst="rect">
            <a:avLst/>
          </a:prstGeom>
          <a:noFill/>
          <a:ln w="9525">
            <a:noFill/>
            <a:miter lim="800000"/>
            <a:headEnd/>
            <a:tailEnd/>
          </a:ln>
        </p:spPr>
        <p:txBody>
          <a:bodyPr wrap="square">
            <a:spAutoFit/>
          </a:bodyPr>
          <a:lstStyle/>
          <a:p>
            <a:r>
              <a:rPr lang="nl-NL" sz="2000" b="1" dirty="0" err="1">
                <a:solidFill>
                  <a:schemeClr val="bg1"/>
                </a:solidFill>
                <a:latin typeface="Calibri" pitchFamily="34" charset="0"/>
              </a:rPr>
              <a:t>What</a:t>
            </a:r>
            <a:r>
              <a:rPr lang="nl-NL" sz="2000" b="1" dirty="0">
                <a:solidFill>
                  <a:schemeClr val="bg1"/>
                </a:solidFill>
                <a:latin typeface="Calibri" pitchFamily="34" charset="0"/>
              </a:rPr>
              <a:t> is the </a:t>
            </a:r>
            <a:r>
              <a:rPr lang="nl-NL" sz="2000" b="1" dirty="0" err="1">
                <a:solidFill>
                  <a:schemeClr val="bg1"/>
                </a:solidFill>
                <a:latin typeface="Calibri" pitchFamily="34" charset="0"/>
              </a:rPr>
              <a:t>function</a:t>
            </a:r>
            <a:r>
              <a:rPr lang="nl-NL" sz="2000" b="1" dirty="0">
                <a:solidFill>
                  <a:schemeClr val="bg1"/>
                </a:solidFill>
                <a:latin typeface="Calibri" pitchFamily="34" charset="0"/>
              </a:rPr>
              <a:t> of a search image?</a:t>
            </a:r>
          </a:p>
        </p:txBody>
      </p:sp>
      <p:sp>
        <p:nvSpPr>
          <p:cNvPr id="5" name="Ovaal 4"/>
          <p:cNvSpPr/>
          <p:nvPr/>
        </p:nvSpPr>
        <p:spPr>
          <a:xfrm>
            <a:off x="2483768" y="5301208"/>
            <a:ext cx="1368152" cy="136815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0-#ppt_w/2"/>
                                          </p:val>
                                        </p:tav>
                                        <p:tav tm="100000">
                                          <p:val>
                                            <p:strVal val="#ppt_x"/>
                                          </p:val>
                                        </p:tav>
                                      </p:tavLst>
                                    </p:anim>
                                    <p:anim calcmode="lin" valueType="num">
                                      <p:cBhvr additive="base">
                                        <p:cTn id="14"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fbeelding 1" descr="mrboon.jpg"/>
          <p:cNvPicPr>
            <a:picLocks noChangeAspect="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22531" name="Tekstvak 2"/>
          <p:cNvSpPr txBox="1">
            <a:spLocks noChangeArrowheads="1"/>
          </p:cNvSpPr>
          <p:nvPr/>
        </p:nvSpPr>
        <p:spPr bwMode="auto">
          <a:xfrm>
            <a:off x="0" y="3068960"/>
            <a:ext cx="9144000" cy="646331"/>
          </a:xfrm>
          <a:prstGeom prst="rect">
            <a:avLst/>
          </a:prstGeom>
          <a:noFill/>
          <a:ln w="9525">
            <a:noFill/>
            <a:miter lim="800000"/>
            <a:headEnd/>
            <a:tailEnd/>
          </a:ln>
        </p:spPr>
        <p:txBody>
          <a:bodyPr wrap="square">
            <a:spAutoFit/>
          </a:bodyPr>
          <a:lstStyle/>
          <a:p>
            <a:r>
              <a:rPr lang="nl-NL" sz="3600" b="1" dirty="0">
                <a:solidFill>
                  <a:schemeClr val="bg1"/>
                </a:solidFill>
                <a:latin typeface="Calibri" pitchFamily="34" charset="0"/>
              </a:rPr>
              <a:t>Discover Mr. </a:t>
            </a:r>
            <a:r>
              <a:rPr lang="nl-NL" sz="3600" b="1" dirty="0" err="1">
                <a:solidFill>
                  <a:schemeClr val="bg1"/>
                </a:solidFill>
                <a:latin typeface="Calibri" pitchFamily="34" charset="0"/>
              </a:rPr>
              <a:t>Bean</a:t>
            </a:r>
            <a:r>
              <a:rPr lang="nl-NL" sz="3600" b="1" dirty="0">
                <a:solidFill>
                  <a:schemeClr val="bg1"/>
                </a:solidFill>
                <a:latin typeface="Calibri" pitchFamily="34" charset="0"/>
              </a:rPr>
              <a:t> 2nd time </a:t>
            </a:r>
            <a:r>
              <a:rPr lang="nl-NL" sz="3600" b="1" dirty="0" err="1">
                <a:solidFill>
                  <a:schemeClr val="bg1"/>
                </a:solidFill>
                <a:latin typeface="Calibri" pitchFamily="34" charset="0"/>
              </a:rPr>
              <a:t>faster</a:t>
            </a:r>
            <a:r>
              <a:rPr lang="nl-NL" sz="3600" b="1" dirty="0">
                <a:solidFill>
                  <a:schemeClr val="bg1"/>
                </a:solidFill>
                <a:latin typeface="Calibri" pitchFamily="34" charset="0"/>
              </a:rPr>
              <a:t>? </a:t>
            </a:r>
            <a:r>
              <a:rPr lang="nl-NL" sz="3600" b="1" dirty="0" err="1">
                <a:solidFill>
                  <a:schemeClr val="bg1"/>
                </a:solidFill>
                <a:latin typeface="Calibri" pitchFamily="34" charset="0"/>
              </a:rPr>
              <a:t>Explain</a:t>
            </a:r>
            <a:r>
              <a:rPr lang="nl-NL" sz="3600" b="1" dirty="0">
                <a:solidFill>
                  <a:schemeClr val="bg1"/>
                </a:solidFill>
                <a:latin typeface="Calibri" pitchFamily="34" charset="0"/>
              </a:rPr>
              <a:t>!</a:t>
            </a:r>
          </a:p>
        </p:txBody>
      </p:sp>
      <p:sp>
        <p:nvSpPr>
          <p:cNvPr id="22532" name="Tekstvak 3"/>
          <p:cNvSpPr txBox="1">
            <a:spLocks noChangeArrowheads="1"/>
          </p:cNvSpPr>
          <p:nvPr/>
        </p:nvSpPr>
        <p:spPr bwMode="auto">
          <a:xfrm>
            <a:off x="3923928" y="6309320"/>
            <a:ext cx="5220072" cy="400110"/>
          </a:xfrm>
          <a:prstGeom prst="rect">
            <a:avLst/>
          </a:prstGeom>
          <a:noFill/>
          <a:ln w="9525">
            <a:noFill/>
            <a:miter lim="800000"/>
            <a:headEnd/>
            <a:tailEnd/>
          </a:ln>
        </p:spPr>
        <p:txBody>
          <a:bodyPr wrap="square">
            <a:spAutoFit/>
          </a:bodyPr>
          <a:lstStyle/>
          <a:p>
            <a:r>
              <a:rPr lang="nl-NL" sz="2000" b="1" dirty="0" err="1">
                <a:solidFill>
                  <a:schemeClr val="bg1"/>
                </a:solidFill>
                <a:latin typeface="Calibri" pitchFamily="34" charset="0"/>
              </a:rPr>
              <a:t>What</a:t>
            </a:r>
            <a:r>
              <a:rPr lang="nl-NL" sz="2000" b="1" dirty="0">
                <a:solidFill>
                  <a:schemeClr val="bg1"/>
                </a:solidFill>
                <a:latin typeface="Calibri" pitchFamily="34" charset="0"/>
              </a:rPr>
              <a:t> is the </a:t>
            </a:r>
            <a:r>
              <a:rPr lang="nl-NL" sz="2000" b="1" dirty="0" err="1">
                <a:solidFill>
                  <a:schemeClr val="bg1"/>
                </a:solidFill>
                <a:latin typeface="Calibri" pitchFamily="34" charset="0"/>
              </a:rPr>
              <a:t>function</a:t>
            </a:r>
            <a:r>
              <a:rPr lang="nl-NL" sz="2000" b="1" dirty="0">
                <a:solidFill>
                  <a:schemeClr val="bg1"/>
                </a:solidFill>
                <a:latin typeface="Calibri" pitchFamily="34" charset="0"/>
              </a:rPr>
              <a:t> </a:t>
            </a:r>
            <a:r>
              <a:rPr lang="nl-NL" sz="2000" b="1" dirty="0" err="1">
                <a:solidFill>
                  <a:schemeClr val="bg1"/>
                </a:solidFill>
                <a:latin typeface="Calibri" pitchFamily="34" charset="0"/>
              </a:rPr>
              <a:t>from</a:t>
            </a:r>
            <a:r>
              <a:rPr lang="nl-NL" sz="2000" b="1" dirty="0">
                <a:solidFill>
                  <a:schemeClr val="bg1"/>
                </a:solidFill>
                <a:latin typeface="Calibri" pitchFamily="34" charset="0"/>
              </a:rPr>
              <a:t>  a search image?</a:t>
            </a:r>
          </a:p>
        </p:txBody>
      </p:sp>
      <p:sp>
        <p:nvSpPr>
          <p:cNvPr id="5" name="Ovaal 4"/>
          <p:cNvSpPr/>
          <p:nvPr/>
        </p:nvSpPr>
        <p:spPr>
          <a:xfrm>
            <a:off x="5292080" y="188640"/>
            <a:ext cx="1368152" cy="136815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p:cNvSpPr txBox="1"/>
          <p:nvPr/>
        </p:nvSpPr>
        <p:spPr>
          <a:xfrm>
            <a:off x="0" y="422076"/>
            <a:ext cx="4067944" cy="6463308"/>
          </a:xfrm>
          <a:prstGeom prst="rect">
            <a:avLst/>
          </a:prstGeom>
          <a:noFill/>
        </p:spPr>
        <p:txBody>
          <a:bodyPr wrap="square">
            <a:spAutoFit/>
          </a:bodyPr>
          <a:lstStyle/>
          <a:p>
            <a:pPr marL="342900" indent="-342900" defTabSz="1800000" fontAlgn="auto">
              <a:spcBef>
                <a:spcPts val="0"/>
              </a:spcBef>
              <a:spcAft>
                <a:spcPts val="0"/>
              </a:spcAft>
              <a:buFontTx/>
              <a:buAutoNum type="arabicPeriod"/>
              <a:tabLst>
                <a:tab pos="360000" algn="l"/>
              </a:tabLst>
              <a:defRPr/>
            </a:pPr>
            <a:r>
              <a:rPr lang="nl-NL" b="1" i="1" dirty="0"/>
              <a:t>Color of the skin</a:t>
            </a:r>
            <a:r>
              <a:rPr lang="nl-NL" b="1" i="1" dirty="0">
                <a:latin typeface="+mn-lt"/>
              </a:rPr>
              <a:t>: </a:t>
            </a:r>
          </a:p>
          <a:p>
            <a:pPr marL="342900" indent="-342900" defTabSz="1800000" fontAlgn="auto">
              <a:spcBef>
                <a:spcPts val="0"/>
              </a:spcBef>
              <a:spcAft>
                <a:spcPts val="0"/>
              </a:spcAft>
              <a:tabLst>
                <a:tab pos="360000" algn="l"/>
              </a:tabLst>
              <a:defRPr/>
            </a:pPr>
            <a:r>
              <a:rPr lang="nl-NL" dirty="0" err="1">
                <a:latin typeface="+mn-lt"/>
              </a:rPr>
              <a:t>Light</a:t>
            </a:r>
            <a:r>
              <a:rPr lang="nl-NL" dirty="0">
                <a:latin typeface="+mn-lt"/>
              </a:rPr>
              <a:t> ………………………………….. </a:t>
            </a:r>
            <a:r>
              <a:rPr lang="nl-NL" dirty="0" err="1">
                <a:latin typeface="+mn-lt"/>
              </a:rPr>
              <a:t>Dark</a:t>
            </a:r>
            <a:endParaRPr lang="nl-NL" dirty="0">
              <a:latin typeface="+mn-lt"/>
            </a:endParaRPr>
          </a:p>
          <a:p>
            <a:pPr fontAlgn="auto">
              <a:spcBef>
                <a:spcPts val="0"/>
              </a:spcBef>
              <a:spcAft>
                <a:spcPts val="0"/>
              </a:spcAft>
              <a:defRPr/>
            </a:pPr>
            <a:r>
              <a:rPr lang="nl-NL" dirty="0">
                <a:latin typeface="+mn-lt"/>
              </a:rPr>
              <a:t> </a:t>
            </a:r>
            <a:r>
              <a:rPr lang="nl-NL" b="1" i="1" dirty="0">
                <a:latin typeface="+mn-lt"/>
              </a:rPr>
              <a:t>2. </a:t>
            </a:r>
            <a:r>
              <a:rPr lang="nl-NL" b="1" i="1" dirty="0" err="1">
                <a:latin typeface="+mn-lt"/>
              </a:rPr>
              <a:t>Tension</a:t>
            </a:r>
            <a:r>
              <a:rPr lang="nl-NL" b="1" i="1" dirty="0">
                <a:latin typeface="+mn-lt"/>
              </a:rPr>
              <a:t> of the skin:</a:t>
            </a:r>
          </a:p>
          <a:p>
            <a:pPr fontAlgn="auto">
              <a:spcBef>
                <a:spcPts val="0"/>
              </a:spcBef>
              <a:spcAft>
                <a:spcPts val="0"/>
              </a:spcAft>
              <a:defRPr/>
            </a:pPr>
            <a:r>
              <a:rPr lang="nl-NL" dirty="0" err="1">
                <a:latin typeface="+mn-lt"/>
              </a:rPr>
              <a:t>Shiny</a:t>
            </a:r>
            <a:r>
              <a:rPr lang="nl-NL" dirty="0">
                <a:latin typeface="+mn-lt"/>
              </a:rPr>
              <a:t> …………………………………. </a:t>
            </a:r>
            <a:r>
              <a:rPr lang="nl-NL" dirty="0" err="1">
                <a:latin typeface="+mn-lt"/>
              </a:rPr>
              <a:t>Not</a:t>
            </a:r>
            <a:r>
              <a:rPr lang="nl-NL" dirty="0">
                <a:latin typeface="+mn-lt"/>
              </a:rPr>
              <a:t> </a:t>
            </a:r>
            <a:r>
              <a:rPr lang="nl-NL" dirty="0" err="1">
                <a:latin typeface="+mn-lt"/>
              </a:rPr>
              <a:t>shiny</a:t>
            </a:r>
            <a:endParaRPr lang="nl-NL" dirty="0">
              <a:latin typeface="+mn-lt"/>
            </a:endParaRPr>
          </a:p>
          <a:p>
            <a:pPr fontAlgn="auto">
              <a:spcBef>
                <a:spcPts val="0"/>
              </a:spcBef>
              <a:spcAft>
                <a:spcPts val="0"/>
              </a:spcAft>
              <a:defRPr/>
            </a:pPr>
            <a:r>
              <a:rPr lang="nl-NL" dirty="0" err="1">
                <a:latin typeface="+mn-lt"/>
              </a:rPr>
              <a:t>Symmetric</a:t>
            </a:r>
            <a:r>
              <a:rPr lang="nl-NL" dirty="0">
                <a:latin typeface="+mn-lt"/>
              </a:rPr>
              <a:t> ………………………… </a:t>
            </a:r>
            <a:r>
              <a:rPr lang="nl-NL" dirty="0" err="1">
                <a:latin typeface="+mn-lt"/>
              </a:rPr>
              <a:t>Asymmetric</a:t>
            </a:r>
            <a:endParaRPr lang="nl-NL" dirty="0">
              <a:latin typeface="+mn-lt"/>
            </a:endParaRPr>
          </a:p>
          <a:p>
            <a:pPr fontAlgn="auto">
              <a:spcBef>
                <a:spcPts val="0"/>
              </a:spcBef>
              <a:spcAft>
                <a:spcPts val="0"/>
              </a:spcAft>
              <a:defRPr/>
            </a:pPr>
            <a:r>
              <a:rPr lang="en-US" dirty="0" err="1"/>
              <a:t>Wrinckles</a:t>
            </a:r>
            <a:r>
              <a:rPr lang="en-US" dirty="0"/>
              <a:t> in forehead</a:t>
            </a:r>
          </a:p>
          <a:p>
            <a:pPr fontAlgn="auto">
              <a:spcBef>
                <a:spcPts val="0"/>
              </a:spcBef>
              <a:spcAft>
                <a:spcPts val="0"/>
              </a:spcAft>
              <a:defRPr/>
            </a:pPr>
            <a:r>
              <a:rPr lang="en-US" dirty="0">
                <a:latin typeface="+mn-lt"/>
              </a:rPr>
              <a:t>Flat ……………………………………. </a:t>
            </a:r>
            <a:r>
              <a:rPr lang="en-US" dirty="0"/>
              <a:t>D</a:t>
            </a:r>
            <a:r>
              <a:rPr lang="en-US" dirty="0">
                <a:latin typeface="+mn-lt"/>
              </a:rPr>
              <a:t>eep</a:t>
            </a:r>
          </a:p>
          <a:p>
            <a:pPr fontAlgn="auto">
              <a:spcBef>
                <a:spcPts val="0"/>
              </a:spcBef>
              <a:spcAft>
                <a:spcPts val="0"/>
              </a:spcAft>
              <a:defRPr/>
            </a:pPr>
            <a:r>
              <a:rPr lang="en-US" dirty="0" err="1"/>
              <a:t>Wrinckles</a:t>
            </a:r>
            <a:r>
              <a:rPr lang="en-US" dirty="0"/>
              <a:t> between eyes</a:t>
            </a:r>
          </a:p>
          <a:p>
            <a:pPr fontAlgn="auto">
              <a:spcBef>
                <a:spcPts val="0"/>
              </a:spcBef>
              <a:spcAft>
                <a:spcPts val="0"/>
              </a:spcAft>
              <a:defRPr/>
            </a:pPr>
            <a:r>
              <a:rPr lang="en-US" dirty="0"/>
              <a:t>Flat ……………………………………..Deep</a:t>
            </a:r>
          </a:p>
          <a:p>
            <a:pPr fontAlgn="auto">
              <a:spcBef>
                <a:spcPts val="0"/>
              </a:spcBef>
              <a:spcAft>
                <a:spcPts val="0"/>
              </a:spcAft>
              <a:defRPr/>
            </a:pPr>
            <a:r>
              <a:rPr lang="en-US" dirty="0" err="1"/>
              <a:t>Wrinckles</a:t>
            </a:r>
            <a:r>
              <a:rPr lang="en-US" dirty="0"/>
              <a:t> between eye and ear</a:t>
            </a:r>
          </a:p>
          <a:p>
            <a:pPr fontAlgn="auto">
              <a:spcBef>
                <a:spcPts val="0"/>
              </a:spcBef>
              <a:spcAft>
                <a:spcPts val="0"/>
              </a:spcAft>
              <a:defRPr/>
            </a:pPr>
            <a:r>
              <a:rPr lang="en-US" dirty="0"/>
              <a:t>Flat ……………………………………..Deep</a:t>
            </a:r>
          </a:p>
          <a:p>
            <a:pPr fontAlgn="auto">
              <a:spcBef>
                <a:spcPts val="0"/>
              </a:spcBef>
              <a:spcAft>
                <a:spcPts val="0"/>
              </a:spcAft>
              <a:defRPr/>
            </a:pPr>
            <a:r>
              <a:rPr lang="en-US" dirty="0" err="1"/>
              <a:t>Wrinckles</a:t>
            </a:r>
            <a:r>
              <a:rPr lang="en-US" dirty="0"/>
              <a:t> around the mouth</a:t>
            </a:r>
          </a:p>
          <a:p>
            <a:pPr fontAlgn="auto">
              <a:spcBef>
                <a:spcPts val="0"/>
              </a:spcBef>
              <a:spcAft>
                <a:spcPts val="0"/>
              </a:spcAft>
              <a:defRPr/>
            </a:pPr>
            <a:r>
              <a:rPr lang="en-US" dirty="0"/>
              <a:t>Flat ……………………………………  Deep</a:t>
            </a:r>
          </a:p>
          <a:p>
            <a:pPr fontAlgn="auto">
              <a:spcBef>
                <a:spcPts val="0"/>
              </a:spcBef>
              <a:spcAft>
                <a:spcPts val="0"/>
              </a:spcAft>
              <a:defRPr/>
            </a:pPr>
            <a:r>
              <a:rPr lang="nl-NL" b="1" i="1" dirty="0">
                <a:solidFill>
                  <a:schemeClr val="bg1">
                    <a:lumMod val="50000"/>
                  </a:schemeClr>
                </a:solidFill>
                <a:latin typeface="+mn-lt"/>
              </a:rPr>
              <a:t>3. </a:t>
            </a:r>
            <a:r>
              <a:rPr lang="nl-NL" b="1" i="1" dirty="0" err="1">
                <a:solidFill>
                  <a:schemeClr val="bg1">
                    <a:lumMod val="50000"/>
                  </a:schemeClr>
                </a:solidFill>
                <a:latin typeface="+mn-lt"/>
              </a:rPr>
              <a:t>Breathing</a:t>
            </a:r>
            <a:endParaRPr lang="nl-NL" b="1" i="1" dirty="0">
              <a:solidFill>
                <a:schemeClr val="bg1">
                  <a:lumMod val="50000"/>
                </a:schemeClr>
              </a:solidFill>
              <a:latin typeface="+mn-lt"/>
            </a:endParaRPr>
          </a:p>
          <a:p>
            <a:pPr fontAlgn="auto">
              <a:spcBef>
                <a:spcPts val="0"/>
              </a:spcBef>
              <a:spcAft>
                <a:spcPts val="0"/>
              </a:spcAft>
              <a:defRPr/>
            </a:pPr>
            <a:r>
              <a:rPr lang="nl-NL" dirty="0" err="1">
                <a:solidFill>
                  <a:schemeClr val="bg1">
                    <a:lumMod val="50000"/>
                  </a:schemeClr>
                </a:solidFill>
              </a:rPr>
              <a:t>Fast</a:t>
            </a:r>
            <a:r>
              <a:rPr lang="nl-NL" dirty="0">
                <a:solidFill>
                  <a:schemeClr val="bg1">
                    <a:lumMod val="50000"/>
                  </a:schemeClr>
                </a:solidFill>
                <a:latin typeface="+mn-lt"/>
              </a:rPr>
              <a:t> …………………………………….Slow</a:t>
            </a:r>
          </a:p>
          <a:p>
            <a:pPr fontAlgn="auto">
              <a:spcBef>
                <a:spcPts val="0"/>
              </a:spcBef>
              <a:spcAft>
                <a:spcPts val="0"/>
              </a:spcAft>
              <a:defRPr/>
            </a:pPr>
            <a:r>
              <a:rPr lang="nl-NL" dirty="0">
                <a:solidFill>
                  <a:schemeClr val="bg1">
                    <a:lumMod val="50000"/>
                  </a:schemeClr>
                </a:solidFill>
                <a:latin typeface="+mn-lt"/>
              </a:rPr>
              <a:t>High …………………………………….Low</a:t>
            </a:r>
          </a:p>
          <a:p>
            <a:pPr fontAlgn="auto">
              <a:spcBef>
                <a:spcPts val="0"/>
              </a:spcBef>
              <a:spcAft>
                <a:spcPts val="0"/>
              </a:spcAft>
              <a:defRPr/>
            </a:pPr>
            <a:r>
              <a:rPr lang="nl-NL" b="1" i="1" dirty="0">
                <a:latin typeface="+mn-lt"/>
              </a:rPr>
              <a:t>4. </a:t>
            </a:r>
            <a:r>
              <a:rPr lang="nl-NL" b="1" i="1" dirty="0" err="1">
                <a:latin typeface="+mn-lt"/>
              </a:rPr>
              <a:t>Size</a:t>
            </a:r>
            <a:r>
              <a:rPr lang="nl-NL" b="1" i="1" dirty="0">
                <a:latin typeface="+mn-lt"/>
              </a:rPr>
              <a:t> of the </a:t>
            </a:r>
            <a:r>
              <a:rPr lang="nl-NL" b="1" i="1" dirty="0" err="1">
                <a:latin typeface="+mn-lt"/>
              </a:rPr>
              <a:t>underlip</a:t>
            </a:r>
            <a:r>
              <a:rPr lang="nl-NL" b="1" i="1" dirty="0">
                <a:latin typeface="+mn-lt"/>
              </a:rPr>
              <a:t>, and </a:t>
            </a:r>
          </a:p>
          <a:p>
            <a:pPr fontAlgn="auto">
              <a:spcBef>
                <a:spcPts val="0"/>
              </a:spcBef>
              <a:spcAft>
                <a:spcPts val="0"/>
              </a:spcAft>
              <a:defRPr/>
            </a:pPr>
            <a:r>
              <a:rPr lang="nl-NL" b="1" i="1" dirty="0" err="1">
                <a:latin typeface="+mn-lt"/>
              </a:rPr>
              <a:t>position</a:t>
            </a:r>
            <a:r>
              <a:rPr lang="nl-NL" b="1" i="1" dirty="0">
                <a:latin typeface="+mn-lt"/>
              </a:rPr>
              <a:t> of the </a:t>
            </a:r>
            <a:r>
              <a:rPr lang="nl-NL" b="1" i="1" dirty="0" err="1">
                <a:latin typeface="+mn-lt"/>
              </a:rPr>
              <a:t>mouth</a:t>
            </a:r>
            <a:r>
              <a:rPr lang="nl-NL" b="1" i="1" dirty="0">
                <a:latin typeface="+mn-lt"/>
              </a:rPr>
              <a:t> corner</a:t>
            </a:r>
          </a:p>
          <a:p>
            <a:pPr fontAlgn="auto">
              <a:spcBef>
                <a:spcPts val="0"/>
              </a:spcBef>
              <a:spcAft>
                <a:spcPts val="0"/>
              </a:spcAft>
              <a:defRPr/>
            </a:pPr>
            <a:r>
              <a:rPr lang="nl-NL" dirty="0">
                <a:latin typeface="+mn-lt"/>
              </a:rPr>
              <a:t>Lines …………………………………..No </a:t>
            </a:r>
            <a:r>
              <a:rPr lang="nl-NL" dirty="0" err="1">
                <a:latin typeface="+mn-lt"/>
              </a:rPr>
              <a:t>lines</a:t>
            </a:r>
            <a:endParaRPr lang="nl-NL" dirty="0">
              <a:latin typeface="+mn-lt"/>
            </a:endParaRPr>
          </a:p>
          <a:p>
            <a:pPr fontAlgn="auto">
              <a:spcBef>
                <a:spcPts val="0"/>
              </a:spcBef>
              <a:spcAft>
                <a:spcPts val="0"/>
              </a:spcAft>
              <a:defRPr/>
            </a:pPr>
            <a:r>
              <a:rPr lang="nl-NL" dirty="0" err="1">
                <a:latin typeface="+mn-lt"/>
              </a:rPr>
              <a:t>Mouth</a:t>
            </a:r>
            <a:r>
              <a:rPr lang="nl-NL" dirty="0">
                <a:latin typeface="+mn-lt"/>
              </a:rPr>
              <a:t> corner up  ……………….</a:t>
            </a:r>
            <a:r>
              <a:rPr lang="nl-NL" dirty="0"/>
              <a:t>Do</a:t>
            </a:r>
            <a:r>
              <a:rPr lang="nl-NL" dirty="0">
                <a:latin typeface="+mn-lt"/>
              </a:rPr>
              <a:t>wn</a:t>
            </a:r>
          </a:p>
          <a:p>
            <a:pPr fontAlgn="auto">
              <a:spcBef>
                <a:spcPts val="0"/>
              </a:spcBef>
              <a:spcAft>
                <a:spcPts val="0"/>
              </a:spcAft>
              <a:defRPr/>
            </a:pPr>
            <a:r>
              <a:rPr lang="nl-NL" dirty="0">
                <a:latin typeface="+mn-lt"/>
              </a:rPr>
              <a:t> </a:t>
            </a:r>
            <a:r>
              <a:rPr lang="nl-NL" b="1" i="1" dirty="0">
                <a:latin typeface="+mn-lt"/>
              </a:rPr>
              <a:t>5. </a:t>
            </a:r>
            <a:r>
              <a:rPr lang="nl-NL" b="1" i="1" dirty="0" err="1"/>
              <a:t>Eyes</a:t>
            </a:r>
            <a:r>
              <a:rPr lang="nl-NL" b="1" i="1" dirty="0">
                <a:latin typeface="+mn-lt"/>
              </a:rPr>
              <a:t>  </a:t>
            </a:r>
          </a:p>
          <a:p>
            <a:pPr fontAlgn="auto">
              <a:spcBef>
                <a:spcPts val="0"/>
              </a:spcBef>
              <a:spcAft>
                <a:spcPts val="0"/>
              </a:spcAft>
              <a:defRPr/>
            </a:pPr>
            <a:r>
              <a:rPr lang="nl-NL" dirty="0">
                <a:latin typeface="+mn-lt"/>
              </a:rPr>
              <a:t>Focus </a:t>
            </a:r>
            <a:r>
              <a:rPr lang="nl-NL" dirty="0" err="1">
                <a:latin typeface="+mn-lt"/>
              </a:rPr>
              <a:t>sharp</a:t>
            </a:r>
            <a:r>
              <a:rPr lang="nl-NL" dirty="0">
                <a:latin typeface="+mn-lt"/>
              </a:rPr>
              <a:t> …………………………</a:t>
            </a:r>
            <a:r>
              <a:rPr lang="nl-NL" dirty="0" err="1">
                <a:latin typeface="+mn-lt"/>
              </a:rPr>
              <a:t>Not</a:t>
            </a:r>
            <a:r>
              <a:rPr lang="nl-NL" dirty="0">
                <a:latin typeface="+mn-lt"/>
              </a:rPr>
              <a:t> </a:t>
            </a:r>
            <a:r>
              <a:rPr lang="nl-NL" dirty="0" err="1">
                <a:latin typeface="+mn-lt"/>
              </a:rPr>
              <a:t>sharp</a:t>
            </a:r>
            <a:endParaRPr lang="nl-NL" dirty="0">
              <a:latin typeface="+mn-lt"/>
            </a:endParaRPr>
          </a:p>
          <a:p>
            <a:pPr fontAlgn="auto">
              <a:spcBef>
                <a:spcPts val="0"/>
              </a:spcBef>
              <a:spcAft>
                <a:spcPts val="0"/>
              </a:spcAft>
              <a:defRPr/>
            </a:pPr>
            <a:r>
              <a:rPr lang="nl-NL" dirty="0" err="1">
                <a:latin typeface="+mn-lt"/>
              </a:rPr>
              <a:t>Pupils</a:t>
            </a:r>
            <a:r>
              <a:rPr lang="nl-NL" dirty="0">
                <a:latin typeface="+mn-lt"/>
              </a:rPr>
              <a:t> …………..…………………… </a:t>
            </a:r>
            <a:r>
              <a:rPr lang="nl-NL" dirty="0" err="1">
                <a:latin typeface="+mn-lt"/>
              </a:rPr>
              <a:t>Not</a:t>
            </a:r>
            <a:r>
              <a:rPr lang="nl-NL" dirty="0">
                <a:latin typeface="+mn-lt"/>
              </a:rPr>
              <a:t> </a:t>
            </a:r>
            <a:r>
              <a:rPr lang="nl-NL" dirty="0" err="1">
                <a:latin typeface="+mn-lt"/>
              </a:rPr>
              <a:t>enlarged</a:t>
            </a:r>
            <a:endParaRPr lang="nl-NL" dirty="0">
              <a:latin typeface="+mn-lt"/>
            </a:endParaRPr>
          </a:p>
        </p:txBody>
      </p:sp>
      <p:pic>
        <p:nvPicPr>
          <p:cNvPr id="9" name="Afbeelding 8" descr="CIMG9587.JPG"/>
          <p:cNvPicPr>
            <a:picLocks noChangeAspect="1"/>
          </p:cNvPicPr>
          <p:nvPr/>
        </p:nvPicPr>
        <p:blipFill>
          <a:blip r:embed="rId2" cstate="print"/>
          <a:stretch>
            <a:fillRect/>
          </a:stretch>
        </p:blipFill>
        <p:spPr>
          <a:xfrm rot="5400000">
            <a:off x="3053916" y="770620"/>
            <a:ext cx="6960096" cy="5220072"/>
          </a:xfrm>
          <a:prstGeom prst="rect">
            <a:avLst/>
          </a:prstGeom>
        </p:spPr>
      </p:pic>
      <p:pic>
        <p:nvPicPr>
          <p:cNvPr id="11" name="Afbeelding 10" descr="CIMG9589.JPG"/>
          <p:cNvPicPr>
            <a:picLocks noChangeAspect="1"/>
          </p:cNvPicPr>
          <p:nvPr/>
        </p:nvPicPr>
        <p:blipFill>
          <a:blip r:embed="rId3" cstate="print"/>
          <a:stretch>
            <a:fillRect/>
          </a:stretch>
        </p:blipFill>
        <p:spPr>
          <a:xfrm rot="5400000">
            <a:off x="3018420" y="770620"/>
            <a:ext cx="6960096" cy="5220072"/>
          </a:xfrm>
          <a:prstGeom prst="rect">
            <a:avLst/>
          </a:prstGeom>
        </p:spPr>
      </p:pic>
      <p:sp>
        <p:nvSpPr>
          <p:cNvPr id="19" name="Tekstvak 18"/>
          <p:cNvSpPr txBox="1"/>
          <p:nvPr/>
        </p:nvSpPr>
        <p:spPr>
          <a:xfrm>
            <a:off x="1835696" y="-27384"/>
            <a:ext cx="7308304" cy="523220"/>
          </a:xfrm>
          <a:prstGeom prst="rect">
            <a:avLst/>
          </a:prstGeom>
          <a:noFill/>
        </p:spPr>
        <p:txBody>
          <a:bodyPr wrap="square">
            <a:spAutoFit/>
          </a:bodyPr>
          <a:lstStyle/>
          <a:p>
            <a:pPr algn="ctr" fontAlgn="auto">
              <a:spcBef>
                <a:spcPts val="0"/>
              </a:spcBef>
              <a:spcAft>
                <a:spcPts val="0"/>
              </a:spcAft>
              <a:defRPr/>
            </a:pPr>
            <a:r>
              <a:rPr lang="nl-NL" sz="2800" b="1" dirty="0" err="1">
                <a:solidFill>
                  <a:srgbClr val="FFC000"/>
                </a:solidFill>
              </a:rPr>
              <a:t>Which</a:t>
            </a:r>
            <a:r>
              <a:rPr lang="nl-NL" sz="2800" b="1" dirty="0">
                <a:solidFill>
                  <a:srgbClr val="FFC000"/>
                </a:solidFill>
              </a:rPr>
              <a:t>  </a:t>
            </a:r>
            <a:r>
              <a:rPr lang="nl-NL" sz="2800" b="1" dirty="0" err="1">
                <a:solidFill>
                  <a:srgbClr val="FFC000"/>
                </a:solidFill>
              </a:rPr>
              <a:t>c</a:t>
            </a:r>
            <a:r>
              <a:rPr lang="nl-NL" sz="2800" b="1" dirty="0" err="1">
                <a:solidFill>
                  <a:srgbClr val="FFC000"/>
                </a:solidFill>
                <a:latin typeface="+mn-lt"/>
              </a:rPr>
              <a:t>aracteristics</a:t>
            </a:r>
            <a:r>
              <a:rPr lang="nl-NL" sz="2800" b="1" dirty="0">
                <a:solidFill>
                  <a:srgbClr val="FFC000"/>
                </a:solidFill>
                <a:latin typeface="+mn-lt"/>
              </a:rPr>
              <a:t> are </a:t>
            </a:r>
            <a:r>
              <a:rPr lang="nl-NL" sz="2800" b="1" dirty="0" err="1">
                <a:solidFill>
                  <a:srgbClr val="FFC000"/>
                </a:solidFill>
                <a:latin typeface="+mn-lt"/>
              </a:rPr>
              <a:t>changing</a:t>
            </a:r>
            <a:r>
              <a:rPr lang="nl-NL" sz="2800" b="1" dirty="0">
                <a:solidFill>
                  <a:srgbClr val="FFC000"/>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en-US" dirty="0"/>
              <a:t>Sensory acuity, </a:t>
            </a:r>
            <a:br>
              <a:rPr lang="en-US" dirty="0"/>
            </a:br>
            <a:r>
              <a:rPr lang="en-US" dirty="0"/>
              <a:t>7. What do we observe?</a:t>
            </a:r>
            <a:endParaRPr lang="nl-NL" dirty="0"/>
          </a:p>
        </p:txBody>
      </p:sp>
      <p:sp>
        <p:nvSpPr>
          <p:cNvPr id="5" name="Tekstvak 4"/>
          <p:cNvSpPr txBox="1"/>
          <p:nvPr/>
        </p:nvSpPr>
        <p:spPr>
          <a:xfrm>
            <a:off x="395536" y="1868631"/>
            <a:ext cx="5616624" cy="1015663"/>
          </a:xfrm>
          <a:prstGeom prst="rect">
            <a:avLst/>
          </a:prstGeom>
          <a:noFill/>
        </p:spPr>
        <p:txBody>
          <a:bodyPr wrap="square" rtlCol="0">
            <a:spAutoFit/>
          </a:bodyPr>
          <a:lstStyle/>
          <a:p>
            <a:r>
              <a:rPr lang="en-GB" sz="2000" b="1" i="1" dirty="0"/>
              <a:t>Exercise: What do our senses delete?</a:t>
            </a:r>
          </a:p>
          <a:p>
            <a:r>
              <a:rPr lang="en-GB" sz="2000" dirty="0"/>
              <a:t>Read the following text once carefully and </a:t>
            </a:r>
          </a:p>
          <a:p>
            <a:r>
              <a:rPr lang="en-GB" sz="2000" dirty="0"/>
              <a:t>count how many times the letter F exists in this text.</a:t>
            </a:r>
            <a:endParaRPr lang="nl-NL" sz="2000" dirty="0"/>
          </a:p>
        </p:txBody>
      </p:sp>
      <p:sp>
        <p:nvSpPr>
          <p:cNvPr id="6" name="Text Box 3"/>
          <p:cNvSpPr txBox="1">
            <a:spLocks noChangeArrowheads="1"/>
          </p:cNvSpPr>
          <p:nvPr/>
        </p:nvSpPr>
        <p:spPr bwMode="auto">
          <a:xfrm>
            <a:off x="395536" y="3573016"/>
            <a:ext cx="8748464" cy="2664296"/>
          </a:xfrm>
          <a:prstGeom prst="rect">
            <a:avLst/>
          </a:prstGeom>
          <a:solidFill>
            <a:schemeClr val="bg1"/>
          </a:solidFill>
          <a:ln w="9525">
            <a:noFill/>
            <a:miter lim="800000"/>
            <a:headEnd/>
            <a:tailEnd/>
          </a:ln>
        </p:spPr>
        <p:txBody>
          <a:bodyPr lIns="0" tIns="0" rIns="0" bIns="0"/>
          <a:lstStyle/>
          <a:p>
            <a:pPr eaLnBrk="0" hangingPunct="0">
              <a:spcBef>
                <a:spcPts val="300"/>
              </a:spcBef>
            </a:pPr>
            <a:r>
              <a:rPr lang="nl-NL" sz="2800" b="1" dirty="0">
                <a:solidFill>
                  <a:srgbClr val="3333CC"/>
                </a:solidFill>
              </a:rPr>
              <a:t>FINISHED FILES ARE THE RESULTS OF YEARS OF SCIENTIFIC STUDY COMBINED WITH EXPERIENCE OF YEARS OF TRUTHFULL WORK AND OF INTENSIVE REFLECTION IF THEY ARE FILLED WITH FAITHFUL FACTS ABOUT EFFECTIVE SAFETY PERSONS OR FALSE OFFENDERS OF FOUR FANTASTIC  AND BEAUTIFUL PEOPLE.</a:t>
            </a:r>
          </a:p>
        </p:txBody>
      </p:sp>
      <p:pic>
        <p:nvPicPr>
          <p:cNvPr id="92162" name="Picture 2" descr="http://images.free-extras.com/pics/g/green_eyes-1584.jpg"/>
          <p:cNvPicPr>
            <a:picLocks noChangeAspect="1" noChangeArrowheads="1"/>
          </p:cNvPicPr>
          <p:nvPr/>
        </p:nvPicPr>
        <p:blipFill>
          <a:blip r:embed="rId3" cstate="print"/>
          <a:srcRect/>
          <a:stretch>
            <a:fillRect/>
          </a:stretch>
        </p:blipFill>
        <p:spPr bwMode="auto">
          <a:xfrm>
            <a:off x="5940152" y="1124744"/>
            <a:ext cx="2919242"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nummer 6"/>
          <p:cNvSpPr>
            <a:spLocks noGrp="1"/>
          </p:cNvSpPr>
          <p:nvPr>
            <p:ph type="sldNum" sz="quarter" idx="12"/>
          </p:nvPr>
        </p:nvSpPr>
        <p:spPr>
          <a:noFill/>
        </p:spPr>
        <p:txBody>
          <a:bodyPr/>
          <a:lstStyle/>
          <a:p>
            <a:fld id="{68BD4244-18D2-4855-810C-FB525C02D796}" type="slidenum">
              <a:rPr lang="nl-NL" smtClean="0"/>
              <a:pPr/>
              <a:t>4</a:t>
            </a:fld>
            <a:endParaRPr lang="nl-NL"/>
          </a:p>
        </p:txBody>
      </p:sp>
      <p:pic>
        <p:nvPicPr>
          <p:cNvPr id="36866" name="Picture 2" descr="boom60"/>
          <p:cNvPicPr>
            <a:picLocks noChangeAspect="1" noChangeArrowheads="1"/>
          </p:cNvPicPr>
          <p:nvPr/>
        </p:nvPicPr>
        <p:blipFill>
          <a:blip r:embed="rId2" cstate="print">
            <a:lum bright="-10000"/>
          </a:blip>
          <a:srcRect/>
          <a:stretch>
            <a:fillRect/>
          </a:stretch>
        </p:blipFill>
        <p:spPr bwMode="auto">
          <a:xfrm>
            <a:off x="4056063" y="7938"/>
            <a:ext cx="5002212" cy="6850062"/>
          </a:xfrm>
          <a:prstGeom prst="rect">
            <a:avLst/>
          </a:prstGeom>
          <a:noFill/>
          <a:ln w="9525">
            <a:noFill/>
            <a:miter lim="800000"/>
            <a:headEnd/>
            <a:tailEnd/>
          </a:ln>
        </p:spPr>
      </p:pic>
      <p:sp>
        <p:nvSpPr>
          <p:cNvPr id="27652" name="Rectangle 3"/>
          <p:cNvSpPr>
            <a:spLocks noGrp="1" noChangeArrowheads="1"/>
          </p:cNvSpPr>
          <p:nvPr>
            <p:ph type="title"/>
          </p:nvPr>
        </p:nvSpPr>
        <p:spPr>
          <a:xfrm>
            <a:off x="0" y="609600"/>
            <a:ext cx="4056063" cy="1143000"/>
          </a:xfrm>
        </p:spPr>
        <p:txBody>
          <a:bodyPr>
            <a:normAutofit/>
          </a:bodyPr>
          <a:lstStyle/>
          <a:p>
            <a:pPr eaLnBrk="1" hangingPunct="1"/>
            <a:r>
              <a:rPr lang="nl-NL" sz="4000" dirty="0"/>
              <a:t>The </a:t>
            </a:r>
            <a:r>
              <a:rPr lang="nl-NL" sz="4000" dirty="0" err="1"/>
              <a:t>Head</a:t>
            </a:r>
            <a:r>
              <a:rPr lang="nl-NL" sz="4000" dirty="0"/>
              <a:t> Tree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jdelijke aanduiding voor dianummer 6"/>
          <p:cNvSpPr>
            <a:spLocks noGrp="1"/>
          </p:cNvSpPr>
          <p:nvPr>
            <p:ph type="sldNum" sz="quarter" idx="12"/>
          </p:nvPr>
        </p:nvSpPr>
        <p:spPr>
          <a:noFill/>
        </p:spPr>
        <p:txBody>
          <a:bodyPr/>
          <a:lstStyle/>
          <a:p>
            <a:fld id="{F939DBB2-53A1-4E0B-AB98-0209E60EE442}" type="slidenum">
              <a:rPr lang="nl-NL" smtClean="0"/>
              <a:pPr/>
              <a:t>5</a:t>
            </a:fld>
            <a:endParaRPr lang="nl-NL"/>
          </a:p>
        </p:txBody>
      </p:sp>
      <p:pic>
        <p:nvPicPr>
          <p:cNvPr id="38914" name="Picture 2" descr="boom60"/>
          <p:cNvPicPr>
            <a:picLocks noChangeAspect="1" noChangeArrowheads="1"/>
          </p:cNvPicPr>
          <p:nvPr/>
        </p:nvPicPr>
        <p:blipFill>
          <a:blip r:embed="rId2" cstate="print">
            <a:lum bright="-10000"/>
          </a:blip>
          <a:srcRect/>
          <a:stretch>
            <a:fillRect/>
          </a:stretch>
        </p:blipFill>
        <p:spPr bwMode="auto">
          <a:xfrm>
            <a:off x="4116388" y="17463"/>
            <a:ext cx="5002212" cy="6850062"/>
          </a:xfrm>
          <a:prstGeom prst="rect">
            <a:avLst/>
          </a:prstGeom>
          <a:noFill/>
          <a:ln w="9525">
            <a:noFill/>
            <a:miter lim="800000"/>
            <a:headEnd/>
            <a:tailEnd/>
          </a:ln>
        </p:spPr>
      </p:pic>
      <p:sp>
        <p:nvSpPr>
          <p:cNvPr id="29700" name="Rectangle 3"/>
          <p:cNvSpPr>
            <a:spLocks noGrp="1" noChangeArrowheads="1"/>
          </p:cNvSpPr>
          <p:nvPr>
            <p:ph type="title"/>
          </p:nvPr>
        </p:nvSpPr>
        <p:spPr>
          <a:xfrm>
            <a:off x="0" y="0"/>
            <a:ext cx="4138613" cy="1901825"/>
          </a:xfrm>
        </p:spPr>
        <p:txBody>
          <a:bodyPr/>
          <a:lstStyle/>
          <a:p>
            <a:pPr eaLnBrk="1" hangingPunct="1"/>
            <a:r>
              <a:rPr lang="en-GB" sz="3600" dirty="0"/>
              <a:t>How sharp are your senses</a:t>
            </a:r>
            <a:r>
              <a:rPr lang="nl-NL" sz="3600" dirty="0"/>
              <a:t>?</a:t>
            </a:r>
          </a:p>
        </p:txBody>
      </p:sp>
      <p:sp>
        <p:nvSpPr>
          <p:cNvPr id="38916" name="Text Box 4"/>
          <p:cNvSpPr txBox="1">
            <a:spLocks noChangeArrowheads="1"/>
          </p:cNvSpPr>
          <p:nvPr/>
        </p:nvSpPr>
        <p:spPr bwMode="auto">
          <a:xfrm>
            <a:off x="0" y="3656013"/>
            <a:ext cx="4227513" cy="1077218"/>
          </a:xfrm>
          <a:prstGeom prst="rect">
            <a:avLst/>
          </a:prstGeom>
          <a:noFill/>
          <a:ln w="9525">
            <a:noFill/>
            <a:miter lim="800000"/>
            <a:headEnd/>
            <a:tailEnd/>
          </a:ln>
        </p:spPr>
        <p:txBody>
          <a:bodyPr>
            <a:spAutoFit/>
          </a:bodyPr>
          <a:lstStyle/>
          <a:p>
            <a:pPr algn="ctr">
              <a:spcBef>
                <a:spcPct val="50000"/>
              </a:spcBef>
            </a:pPr>
            <a:r>
              <a:rPr lang="nl-NL" sz="3200" b="1" dirty="0" err="1">
                <a:solidFill>
                  <a:schemeClr val="hlink"/>
                </a:solidFill>
              </a:rPr>
              <a:t>Take</a:t>
            </a:r>
            <a:r>
              <a:rPr lang="nl-NL" sz="3200" b="1" dirty="0">
                <a:solidFill>
                  <a:schemeClr val="hlink"/>
                </a:solidFill>
              </a:rPr>
              <a:t> more time to focus!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0-#ppt_w/2"/>
                                          </p:val>
                                        </p:tav>
                                        <p:tav tm="100000">
                                          <p:val>
                                            <p:strVal val="#ppt_x"/>
                                          </p:val>
                                        </p:tav>
                                      </p:tavLst>
                                    </p:anim>
                                    <p:anim calcmode="lin" valueType="num">
                                      <p:cBhvr additive="base">
                                        <p:cTn id="14"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jdelijke aanduiding voor dianummer 6"/>
          <p:cNvSpPr>
            <a:spLocks noGrp="1"/>
          </p:cNvSpPr>
          <p:nvPr>
            <p:ph type="sldNum" sz="quarter" idx="12"/>
          </p:nvPr>
        </p:nvSpPr>
        <p:spPr>
          <a:noFill/>
        </p:spPr>
        <p:txBody>
          <a:bodyPr/>
          <a:lstStyle/>
          <a:p>
            <a:fld id="{86D38712-F8F2-4BC9-BFFE-CED166775896}" type="slidenum">
              <a:rPr lang="nl-NL" smtClean="0"/>
              <a:pPr/>
              <a:t>6</a:t>
            </a:fld>
            <a:endParaRPr lang="nl-NL"/>
          </a:p>
        </p:txBody>
      </p:sp>
      <p:sp>
        <p:nvSpPr>
          <p:cNvPr id="37890" name="Text Box 2"/>
          <p:cNvSpPr txBox="1">
            <a:spLocks noChangeArrowheads="1"/>
          </p:cNvSpPr>
          <p:nvPr/>
        </p:nvSpPr>
        <p:spPr bwMode="auto">
          <a:xfrm>
            <a:off x="2398713" y="2243138"/>
            <a:ext cx="4376737" cy="707886"/>
          </a:xfrm>
          <a:prstGeom prst="rect">
            <a:avLst/>
          </a:prstGeom>
          <a:noFill/>
          <a:ln w="9525">
            <a:noFill/>
            <a:miter lim="800000"/>
            <a:headEnd/>
            <a:tailEnd/>
          </a:ln>
        </p:spPr>
        <p:txBody>
          <a:bodyPr>
            <a:spAutoFit/>
          </a:bodyPr>
          <a:lstStyle/>
          <a:p>
            <a:pPr>
              <a:spcBef>
                <a:spcPct val="50000"/>
              </a:spcBef>
            </a:pPr>
            <a:r>
              <a:rPr lang="en-GB" sz="4000" b="1" dirty="0">
                <a:solidFill>
                  <a:schemeClr val="hlink"/>
                </a:solidFill>
              </a:rPr>
              <a:t>What did you see</a:t>
            </a:r>
            <a:r>
              <a:rPr lang="nl-NL" sz="4000" b="1" dirty="0">
                <a:solidFill>
                  <a:schemeClr val="hlink"/>
                </a:solidFill>
              </a:rPr>
              <a:t>?</a:t>
            </a:r>
          </a:p>
        </p:txBody>
      </p:sp>
      <p:sp>
        <p:nvSpPr>
          <p:cNvPr id="28676" name="Rectangle 3"/>
          <p:cNvSpPr>
            <a:spLocks noGrp="1" noChangeArrowheads="1"/>
          </p:cNvSpPr>
          <p:nvPr>
            <p:ph type="title"/>
          </p:nvPr>
        </p:nvSpPr>
        <p:spPr>
          <a:xfrm>
            <a:off x="847725" y="428604"/>
            <a:ext cx="7480300" cy="1062059"/>
          </a:xfrm>
        </p:spPr>
        <p:txBody>
          <a:bodyPr>
            <a:normAutofit/>
          </a:bodyPr>
          <a:lstStyle/>
          <a:p>
            <a:pPr eaLnBrk="1" hangingPunct="1"/>
            <a:r>
              <a:rPr lang="nl-NL" sz="3600" dirty="0"/>
              <a:t>Focus </a:t>
            </a:r>
            <a:r>
              <a:rPr lang="nl-NL" sz="3600" dirty="0" err="1"/>
              <a:t>with</a:t>
            </a:r>
            <a:r>
              <a:rPr lang="nl-NL" sz="3600" dirty="0"/>
              <a:t> </a:t>
            </a:r>
            <a:r>
              <a:rPr lang="nl-NL" sz="3600" dirty="0" err="1"/>
              <a:t>Sensory</a:t>
            </a:r>
            <a:r>
              <a:rPr lang="nl-NL" sz="3600" dirty="0"/>
              <a:t> </a:t>
            </a:r>
            <a:r>
              <a:rPr lang="nl-NL" sz="3600" dirty="0" err="1"/>
              <a:t>Acuity</a:t>
            </a:r>
            <a:r>
              <a:rPr lang="nl-NL" sz="3600" dirty="0"/>
              <a:t>!</a:t>
            </a:r>
          </a:p>
        </p:txBody>
      </p:sp>
      <p:sp>
        <p:nvSpPr>
          <p:cNvPr id="37892" name="Text Box 4"/>
          <p:cNvSpPr txBox="1">
            <a:spLocks noChangeArrowheads="1"/>
          </p:cNvSpPr>
          <p:nvPr/>
        </p:nvSpPr>
        <p:spPr bwMode="auto">
          <a:xfrm>
            <a:off x="390525" y="4932363"/>
            <a:ext cx="8393113" cy="1066800"/>
          </a:xfrm>
          <a:prstGeom prst="rect">
            <a:avLst/>
          </a:prstGeom>
          <a:noFill/>
          <a:ln w="9525">
            <a:noFill/>
            <a:miter lim="800000"/>
            <a:headEnd/>
            <a:tailEnd/>
          </a:ln>
        </p:spPr>
        <p:txBody>
          <a:bodyPr>
            <a:spAutoFit/>
          </a:bodyPr>
          <a:lstStyle/>
          <a:p>
            <a:pPr algn="ctr">
              <a:spcBef>
                <a:spcPct val="50000"/>
              </a:spcBef>
            </a:pPr>
            <a:r>
              <a:rPr lang="en-GB" sz="3200" b="1" dirty="0">
                <a:solidFill>
                  <a:srgbClr val="FF0000"/>
                </a:solidFill>
              </a:rPr>
              <a:t>Notice how many different observations there are done</a:t>
            </a:r>
            <a:r>
              <a:rPr lang="nl-NL" sz="3200" b="1" dirty="0">
                <a:solidFill>
                  <a:srgbClr val="FF0000"/>
                </a:solidFill>
              </a:rPr>
              <a:t>!</a:t>
            </a:r>
          </a:p>
        </p:txBody>
      </p:sp>
      <p:sp>
        <p:nvSpPr>
          <p:cNvPr id="37893" name="Text Box 5"/>
          <p:cNvSpPr txBox="1">
            <a:spLocks noChangeArrowheads="1"/>
          </p:cNvSpPr>
          <p:nvPr/>
        </p:nvSpPr>
        <p:spPr bwMode="auto">
          <a:xfrm>
            <a:off x="3411538" y="3448050"/>
            <a:ext cx="2888654" cy="707886"/>
          </a:xfrm>
          <a:prstGeom prst="rect">
            <a:avLst/>
          </a:prstGeom>
          <a:noFill/>
          <a:ln w="9525">
            <a:noFill/>
            <a:miter lim="800000"/>
            <a:headEnd/>
            <a:tailEnd/>
          </a:ln>
        </p:spPr>
        <p:txBody>
          <a:bodyPr wrap="square">
            <a:spAutoFit/>
          </a:bodyPr>
          <a:lstStyle/>
          <a:p>
            <a:pPr>
              <a:spcBef>
                <a:spcPct val="50000"/>
              </a:spcBef>
            </a:pPr>
            <a:r>
              <a:rPr lang="nl-NL" sz="4000" b="1" dirty="0" err="1">
                <a:solidFill>
                  <a:schemeClr val="hlink"/>
                </a:solidFill>
              </a:rPr>
              <a:t>How</a:t>
            </a:r>
            <a:r>
              <a:rPr lang="nl-NL" sz="4000" b="1" dirty="0">
                <a:solidFill>
                  <a:schemeClr val="hlink"/>
                </a:solidFill>
              </a:rPr>
              <a:t> </a:t>
            </a:r>
            <a:r>
              <a:rPr lang="nl-NL" sz="4000" b="1" dirty="0" err="1">
                <a:solidFill>
                  <a:schemeClr val="hlink"/>
                </a:solidFill>
              </a:rPr>
              <a:t>many</a:t>
            </a:r>
            <a:r>
              <a:rPr lang="nl-NL" sz="4000" b="1" dirty="0">
                <a:solidFill>
                  <a:schemeClr val="hlink"/>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0-#ppt_w/2"/>
                                          </p:val>
                                        </p:tav>
                                        <p:tav tm="100000">
                                          <p:val>
                                            <p:strVal val="#ppt_x"/>
                                          </p:val>
                                        </p:tav>
                                      </p:tavLst>
                                    </p:anim>
                                    <p:anim calcmode="lin" valueType="num">
                                      <p:cBhvr additive="base">
                                        <p:cTn id="20"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2" grpId="0" autoUpdateAnimBg="0"/>
      <p:bldP spid="378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jdelijke aanduiding voor dianummer 6"/>
          <p:cNvSpPr>
            <a:spLocks noGrp="1"/>
          </p:cNvSpPr>
          <p:nvPr>
            <p:ph type="sldNum" sz="quarter" idx="12"/>
          </p:nvPr>
        </p:nvSpPr>
        <p:spPr>
          <a:noFill/>
        </p:spPr>
        <p:txBody>
          <a:bodyPr/>
          <a:lstStyle/>
          <a:p>
            <a:fld id="{728C0319-E6C7-440F-B85E-DA6CB4A9E9B3}" type="slidenum">
              <a:rPr lang="nl-NL" smtClean="0"/>
              <a:pPr/>
              <a:t>7</a:t>
            </a:fld>
            <a:endParaRPr lang="nl-NL"/>
          </a:p>
        </p:txBody>
      </p:sp>
      <p:pic>
        <p:nvPicPr>
          <p:cNvPr id="39938" name="Picture 2" descr="boom60"/>
          <p:cNvPicPr>
            <a:picLocks noChangeAspect="1" noChangeArrowheads="1"/>
          </p:cNvPicPr>
          <p:nvPr/>
        </p:nvPicPr>
        <p:blipFill>
          <a:blip r:embed="rId2" cstate="print">
            <a:lum bright="-10000"/>
          </a:blip>
          <a:srcRect/>
          <a:stretch>
            <a:fillRect/>
          </a:stretch>
        </p:blipFill>
        <p:spPr bwMode="auto">
          <a:xfrm>
            <a:off x="4141788" y="0"/>
            <a:ext cx="5002212" cy="6850063"/>
          </a:xfrm>
          <a:prstGeom prst="rect">
            <a:avLst/>
          </a:prstGeom>
          <a:noFill/>
          <a:ln w="9525">
            <a:noFill/>
            <a:miter lim="800000"/>
            <a:headEnd/>
            <a:tailEnd/>
          </a:ln>
        </p:spPr>
      </p:pic>
      <p:sp>
        <p:nvSpPr>
          <p:cNvPr id="39939" name="Text Box 3"/>
          <p:cNvSpPr txBox="1">
            <a:spLocks noChangeArrowheads="1"/>
          </p:cNvSpPr>
          <p:nvPr/>
        </p:nvSpPr>
        <p:spPr bwMode="auto">
          <a:xfrm>
            <a:off x="428625" y="4960938"/>
            <a:ext cx="3852863" cy="646331"/>
          </a:xfrm>
          <a:prstGeom prst="rect">
            <a:avLst/>
          </a:prstGeom>
          <a:noFill/>
          <a:ln w="9525">
            <a:noFill/>
            <a:miter lim="800000"/>
            <a:headEnd/>
            <a:tailEnd/>
          </a:ln>
        </p:spPr>
        <p:txBody>
          <a:bodyPr>
            <a:spAutoFit/>
          </a:bodyPr>
          <a:lstStyle/>
          <a:p>
            <a:pPr>
              <a:spcBef>
                <a:spcPct val="50000"/>
              </a:spcBef>
            </a:pPr>
            <a:r>
              <a:rPr lang="en-GB" b="1" dirty="0">
                <a:solidFill>
                  <a:srgbClr val="3333CC"/>
                </a:solidFill>
              </a:rPr>
              <a:t>What kind of persons were represented?</a:t>
            </a:r>
          </a:p>
        </p:txBody>
      </p:sp>
      <p:sp>
        <p:nvSpPr>
          <p:cNvPr id="30725" name="Rectangle 4"/>
          <p:cNvSpPr>
            <a:spLocks noGrp="1" noChangeArrowheads="1"/>
          </p:cNvSpPr>
          <p:nvPr>
            <p:ph type="title"/>
          </p:nvPr>
        </p:nvSpPr>
        <p:spPr>
          <a:xfrm>
            <a:off x="0" y="0"/>
            <a:ext cx="4138613" cy="1901825"/>
          </a:xfrm>
        </p:spPr>
        <p:txBody>
          <a:bodyPr/>
          <a:lstStyle/>
          <a:p>
            <a:pPr eaLnBrk="1" hangingPunct="1"/>
            <a:r>
              <a:rPr lang="en-GB" sz="3600" dirty="0"/>
              <a:t>Very much  Sensory </a:t>
            </a:r>
            <a:r>
              <a:rPr lang="en-GB" sz="3600" dirty="0" err="1"/>
              <a:t>Acuit</a:t>
            </a:r>
            <a:r>
              <a:rPr lang="nl-NL" sz="3600" dirty="0"/>
              <a:t>! </a:t>
            </a:r>
          </a:p>
        </p:txBody>
      </p:sp>
      <p:sp>
        <p:nvSpPr>
          <p:cNvPr id="39941" name="Text Box 5"/>
          <p:cNvSpPr txBox="1">
            <a:spLocks noChangeArrowheads="1"/>
          </p:cNvSpPr>
          <p:nvPr/>
        </p:nvSpPr>
        <p:spPr bwMode="auto">
          <a:xfrm>
            <a:off x="428625" y="2176463"/>
            <a:ext cx="3792538" cy="369332"/>
          </a:xfrm>
          <a:prstGeom prst="rect">
            <a:avLst/>
          </a:prstGeom>
          <a:noFill/>
          <a:ln w="9525">
            <a:noFill/>
            <a:miter lim="800000"/>
            <a:headEnd/>
            <a:tailEnd/>
          </a:ln>
        </p:spPr>
        <p:txBody>
          <a:bodyPr>
            <a:spAutoFit/>
          </a:bodyPr>
          <a:lstStyle/>
          <a:p>
            <a:pPr>
              <a:spcBef>
                <a:spcPct val="50000"/>
              </a:spcBef>
            </a:pPr>
            <a:r>
              <a:rPr lang="en-GB" b="1" dirty="0">
                <a:solidFill>
                  <a:srgbClr val="FF0000"/>
                </a:solidFill>
              </a:rPr>
              <a:t>The answer is 10 heads</a:t>
            </a:r>
            <a:r>
              <a:rPr lang="nl-NL" b="1" dirty="0">
                <a:solidFill>
                  <a:srgbClr val="FF0000"/>
                </a:solidFill>
              </a:rPr>
              <a:t> </a:t>
            </a:r>
          </a:p>
        </p:txBody>
      </p:sp>
      <p:sp>
        <p:nvSpPr>
          <p:cNvPr id="39942" name="Text Box 6"/>
          <p:cNvSpPr txBox="1">
            <a:spLocks noChangeArrowheads="1"/>
          </p:cNvSpPr>
          <p:nvPr/>
        </p:nvSpPr>
        <p:spPr bwMode="auto">
          <a:xfrm>
            <a:off x="428625" y="3568700"/>
            <a:ext cx="3852863" cy="369332"/>
          </a:xfrm>
          <a:prstGeom prst="rect">
            <a:avLst/>
          </a:prstGeom>
          <a:noFill/>
          <a:ln w="9525">
            <a:noFill/>
            <a:miter lim="800000"/>
            <a:headEnd/>
            <a:tailEnd/>
          </a:ln>
        </p:spPr>
        <p:txBody>
          <a:bodyPr>
            <a:spAutoFit/>
          </a:bodyPr>
          <a:lstStyle/>
          <a:p>
            <a:pPr>
              <a:spcBef>
                <a:spcPct val="50000"/>
              </a:spcBef>
            </a:pPr>
            <a:r>
              <a:rPr lang="en-GB" b="1" dirty="0">
                <a:solidFill>
                  <a:srgbClr val="FF0000"/>
                </a:solidFill>
              </a:rPr>
              <a:t>Do you want to check another time</a:t>
            </a:r>
            <a:r>
              <a:rPr lang="nl-NL" b="1" dirty="0">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additive="base">
                                        <p:cTn id="13" dur="500" fill="hold"/>
                                        <p:tgtEl>
                                          <p:spTgt spid="39942"/>
                                        </p:tgtEl>
                                        <p:attrNameLst>
                                          <p:attrName>ppt_x</p:attrName>
                                        </p:attrNameLst>
                                      </p:cBhvr>
                                      <p:tavLst>
                                        <p:tav tm="0">
                                          <p:val>
                                            <p:strVal val="0-#ppt_w/2"/>
                                          </p:val>
                                        </p:tav>
                                        <p:tav tm="100000">
                                          <p:val>
                                            <p:strVal val="#ppt_x"/>
                                          </p:val>
                                        </p:tav>
                                      </p:tavLst>
                                    </p:anim>
                                    <p:anim calcmode="lin" valueType="num">
                                      <p:cBhvr additive="base">
                                        <p:cTn id="14"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additive="base">
                                        <p:cTn id="19" dur="500" fill="hold"/>
                                        <p:tgtEl>
                                          <p:spTgt spid="39938"/>
                                        </p:tgtEl>
                                        <p:attrNameLst>
                                          <p:attrName>ppt_x</p:attrName>
                                        </p:attrNameLst>
                                      </p:cBhvr>
                                      <p:tavLst>
                                        <p:tav tm="0">
                                          <p:val>
                                            <p:strVal val="0-#ppt_w/2"/>
                                          </p:val>
                                        </p:tav>
                                        <p:tav tm="100000">
                                          <p:val>
                                            <p:strVal val="#ppt_x"/>
                                          </p:val>
                                        </p:tav>
                                      </p:tavLst>
                                    </p:anim>
                                    <p:anim calcmode="lin" valueType="num">
                                      <p:cBhvr additive="base">
                                        <p:cTn id="20"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gtEl>
                                        <p:attrNameLst>
                                          <p:attrName>style.visibility</p:attrName>
                                        </p:attrNameLst>
                                      </p:cBhvr>
                                      <p:to>
                                        <p:strVal val="visible"/>
                                      </p:to>
                                    </p:set>
                                    <p:anim calcmode="lin" valueType="num">
                                      <p:cBhvr additive="base">
                                        <p:cTn id="25" dur="500" fill="hold"/>
                                        <p:tgtEl>
                                          <p:spTgt spid="39939"/>
                                        </p:tgtEl>
                                        <p:attrNameLst>
                                          <p:attrName>ppt_x</p:attrName>
                                        </p:attrNameLst>
                                      </p:cBhvr>
                                      <p:tavLst>
                                        <p:tav tm="0">
                                          <p:val>
                                            <p:strVal val="0-#ppt_w/2"/>
                                          </p:val>
                                        </p:tav>
                                        <p:tav tm="100000">
                                          <p:val>
                                            <p:strVal val="#ppt_x"/>
                                          </p:val>
                                        </p:tav>
                                      </p:tavLst>
                                    </p:anim>
                                    <p:anim calcmode="lin" valueType="num">
                                      <p:cBhvr additive="base">
                                        <p:cTn id="26"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1" grpId="0" autoUpdateAnimBg="0"/>
      <p:bldP spid="399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nummer 3"/>
          <p:cNvSpPr>
            <a:spLocks noGrp="1"/>
          </p:cNvSpPr>
          <p:nvPr>
            <p:ph type="sldNum" sz="quarter" idx="12"/>
          </p:nvPr>
        </p:nvSpPr>
        <p:spPr/>
        <p:txBody>
          <a:bodyPr/>
          <a:lstStyle/>
          <a:p>
            <a:pPr>
              <a:defRPr/>
            </a:pPr>
            <a:fld id="{E619C563-34CE-4DB0-9C54-A10CF6267A11}" type="slidenum">
              <a:rPr lang="nl-NL"/>
              <a:pPr>
                <a:defRPr/>
              </a:pPr>
              <a:t>8</a:t>
            </a:fld>
            <a:endParaRPr lang="nl-NL" dirty="0"/>
          </a:p>
        </p:txBody>
      </p:sp>
      <p:pic>
        <p:nvPicPr>
          <p:cNvPr id="31747" name="Picture 2"/>
          <p:cNvPicPr>
            <a:picLocks noChangeAspect="1" noChangeArrowheads="1"/>
          </p:cNvPicPr>
          <p:nvPr/>
        </p:nvPicPr>
        <p:blipFill>
          <a:blip r:embed="rId2" cstate="print"/>
          <a:srcRect/>
          <a:stretch>
            <a:fillRect/>
          </a:stretch>
        </p:blipFill>
        <p:spPr bwMode="auto">
          <a:xfrm>
            <a:off x="0" y="0"/>
            <a:ext cx="1724025" cy="2524125"/>
          </a:xfrm>
          <a:prstGeom prst="rect">
            <a:avLst/>
          </a:prstGeom>
          <a:noFill/>
          <a:ln w="9525">
            <a:noFill/>
            <a:miter lim="800000"/>
            <a:headEnd/>
            <a:tailEnd/>
          </a:ln>
        </p:spPr>
      </p:pic>
      <p:pic>
        <p:nvPicPr>
          <p:cNvPr id="31748" name="Picture 3"/>
          <p:cNvPicPr>
            <a:picLocks noChangeAspect="1" noChangeArrowheads="1"/>
          </p:cNvPicPr>
          <p:nvPr/>
        </p:nvPicPr>
        <p:blipFill>
          <a:blip r:embed="rId3" cstate="print"/>
          <a:srcRect/>
          <a:stretch>
            <a:fillRect/>
          </a:stretch>
        </p:blipFill>
        <p:spPr bwMode="auto">
          <a:xfrm>
            <a:off x="0" y="2565400"/>
            <a:ext cx="1779588" cy="2159000"/>
          </a:xfrm>
          <a:prstGeom prst="rect">
            <a:avLst/>
          </a:prstGeom>
          <a:noFill/>
          <a:ln w="9525">
            <a:noFill/>
            <a:miter lim="800000"/>
            <a:headEnd/>
            <a:tailEnd/>
          </a:ln>
        </p:spPr>
      </p:pic>
      <p:sp>
        <p:nvSpPr>
          <p:cNvPr id="31749" name="Text Box 4"/>
          <p:cNvSpPr txBox="1">
            <a:spLocks noChangeArrowheads="1"/>
          </p:cNvSpPr>
          <p:nvPr/>
        </p:nvSpPr>
        <p:spPr bwMode="auto">
          <a:xfrm>
            <a:off x="0" y="2133600"/>
            <a:ext cx="1819275"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MahatmaGandhi</a:t>
            </a:r>
          </a:p>
        </p:txBody>
      </p:sp>
      <p:sp>
        <p:nvSpPr>
          <p:cNvPr id="31750" name="Text Box 5"/>
          <p:cNvSpPr txBox="1">
            <a:spLocks noChangeArrowheads="1"/>
          </p:cNvSpPr>
          <p:nvPr/>
        </p:nvSpPr>
        <p:spPr bwMode="auto">
          <a:xfrm>
            <a:off x="0" y="4292600"/>
            <a:ext cx="781050" cy="369888"/>
          </a:xfrm>
          <a:prstGeom prst="rect">
            <a:avLst/>
          </a:prstGeom>
          <a:noFill/>
          <a:ln w="9525">
            <a:noFill/>
            <a:miter lim="800000"/>
            <a:headEnd/>
            <a:tailEnd/>
          </a:ln>
        </p:spPr>
        <p:txBody>
          <a:bodyPr>
            <a:spAutoFit/>
          </a:bodyPr>
          <a:lstStyle/>
          <a:p>
            <a:pPr>
              <a:spcBef>
                <a:spcPct val="50000"/>
              </a:spcBef>
            </a:pPr>
            <a:r>
              <a:rPr lang="nl-NL">
                <a:latin typeface="Calibri" pitchFamily="34" charset="0"/>
              </a:rPr>
              <a:t>Nehru</a:t>
            </a:r>
          </a:p>
        </p:txBody>
      </p:sp>
      <p:pic>
        <p:nvPicPr>
          <p:cNvPr id="31751" name="Picture 6"/>
          <p:cNvPicPr>
            <a:picLocks noChangeAspect="1" noChangeArrowheads="1"/>
          </p:cNvPicPr>
          <p:nvPr/>
        </p:nvPicPr>
        <p:blipFill>
          <a:blip r:embed="rId4" cstate="print"/>
          <a:srcRect/>
          <a:stretch>
            <a:fillRect/>
          </a:stretch>
        </p:blipFill>
        <p:spPr bwMode="auto">
          <a:xfrm>
            <a:off x="1908175" y="4913313"/>
            <a:ext cx="1943100" cy="1944687"/>
          </a:xfrm>
          <a:prstGeom prst="rect">
            <a:avLst/>
          </a:prstGeom>
          <a:noFill/>
          <a:ln w="9525">
            <a:noFill/>
            <a:miter lim="800000"/>
            <a:headEnd/>
            <a:tailEnd/>
          </a:ln>
        </p:spPr>
      </p:pic>
      <p:sp>
        <p:nvSpPr>
          <p:cNvPr id="31752" name="Text Box 7"/>
          <p:cNvSpPr txBox="1">
            <a:spLocks noChangeArrowheads="1"/>
          </p:cNvSpPr>
          <p:nvPr/>
        </p:nvSpPr>
        <p:spPr bwMode="auto">
          <a:xfrm>
            <a:off x="1979613" y="6488113"/>
            <a:ext cx="1722437"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Indira Gandhi</a:t>
            </a:r>
          </a:p>
        </p:txBody>
      </p:sp>
      <p:pic>
        <p:nvPicPr>
          <p:cNvPr id="31753" name="Picture 8"/>
          <p:cNvPicPr>
            <a:picLocks noChangeAspect="1" noChangeArrowheads="1"/>
          </p:cNvPicPr>
          <p:nvPr/>
        </p:nvPicPr>
        <p:blipFill>
          <a:blip r:embed="rId5" cstate="print"/>
          <a:srcRect/>
          <a:stretch>
            <a:fillRect/>
          </a:stretch>
        </p:blipFill>
        <p:spPr bwMode="auto">
          <a:xfrm>
            <a:off x="0" y="4783138"/>
            <a:ext cx="1627188" cy="2074862"/>
          </a:xfrm>
          <a:prstGeom prst="rect">
            <a:avLst/>
          </a:prstGeom>
          <a:noFill/>
          <a:ln w="9525">
            <a:noFill/>
            <a:miter lim="800000"/>
            <a:headEnd/>
            <a:tailEnd/>
          </a:ln>
        </p:spPr>
      </p:pic>
      <p:sp>
        <p:nvSpPr>
          <p:cNvPr id="31754" name="Text Box 9"/>
          <p:cNvSpPr txBox="1">
            <a:spLocks noChangeArrowheads="1"/>
          </p:cNvSpPr>
          <p:nvPr/>
        </p:nvSpPr>
        <p:spPr bwMode="auto">
          <a:xfrm>
            <a:off x="0" y="6488113"/>
            <a:ext cx="1408113"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Rajiv Gandhi</a:t>
            </a:r>
          </a:p>
        </p:txBody>
      </p:sp>
      <p:pic>
        <p:nvPicPr>
          <p:cNvPr id="12290" name="Picture 2" descr="http://upload.wikimedia.org/wikipedia/commons/4/46/Mr.Gulzarilal_Nanda.JPG"/>
          <p:cNvPicPr>
            <a:picLocks noChangeAspect="1" noChangeArrowheads="1"/>
          </p:cNvPicPr>
          <p:nvPr/>
        </p:nvPicPr>
        <p:blipFill>
          <a:blip r:embed="rId6" cstate="print">
            <a:lum bright="20000"/>
          </a:blip>
          <a:srcRect/>
          <a:stretch>
            <a:fillRect/>
          </a:stretch>
        </p:blipFill>
        <p:spPr bwMode="auto">
          <a:xfrm>
            <a:off x="2051050" y="0"/>
            <a:ext cx="1457325" cy="2265363"/>
          </a:xfrm>
          <a:prstGeom prst="rect">
            <a:avLst/>
          </a:prstGeom>
          <a:noFill/>
          <a:ln w="9525">
            <a:noFill/>
            <a:miter lim="800000"/>
            <a:headEnd/>
            <a:tailEnd/>
          </a:ln>
        </p:spPr>
      </p:pic>
      <p:sp>
        <p:nvSpPr>
          <p:cNvPr id="12" name="Text Box 7"/>
          <p:cNvSpPr txBox="1">
            <a:spLocks noChangeArrowheads="1"/>
          </p:cNvSpPr>
          <p:nvPr/>
        </p:nvSpPr>
        <p:spPr bwMode="auto">
          <a:xfrm>
            <a:off x="1763713" y="2205038"/>
            <a:ext cx="1722437"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Gulzarilal Nanda</a:t>
            </a:r>
          </a:p>
        </p:txBody>
      </p:sp>
      <p:pic>
        <p:nvPicPr>
          <p:cNvPr id="12292" name="Picture 4" descr="http://upload.wikimedia.org/wikipedia/commons/d/d9/Lal_Bahadur_Shastri_2.JPG"/>
          <p:cNvPicPr>
            <a:picLocks noChangeAspect="1" noChangeArrowheads="1"/>
          </p:cNvPicPr>
          <p:nvPr/>
        </p:nvPicPr>
        <p:blipFill>
          <a:blip r:embed="rId7" cstate="print"/>
          <a:srcRect l="11037" t="3780" r="8949" b="22511"/>
          <a:stretch>
            <a:fillRect/>
          </a:stretch>
        </p:blipFill>
        <p:spPr bwMode="auto">
          <a:xfrm>
            <a:off x="1979613" y="2492375"/>
            <a:ext cx="1660525" cy="2232025"/>
          </a:xfrm>
          <a:prstGeom prst="rect">
            <a:avLst/>
          </a:prstGeom>
          <a:noFill/>
          <a:ln w="9525">
            <a:noFill/>
            <a:miter lim="800000"/>
            <a:headEnd/>
            <a:tailEnd/>
          </a:ln>
        </p:spPr>
      </p:pic>
      <p:sp>
        <p:nvSpPr>
          <p:cNvPr id="16" name="Text Box 9"/>
          <p:cNvSpPr txBox="1">
            <a:spLocks noChangeArrowheads="1"/>
          </p:cNvSpPr>
          <p:nvPr/>
        </p:nvSpPr>
        <p:spPr bwMode="auto">
          <a:xfrm>
            <a:off x="1763713" y="4581525"/>
            <a:ext cx="2087562"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Lal Bahadur Shastri</a:t>
            </a:r>
          </a:p>
        </p:txBody>
      </p:sp>
      <p:pic>
        <p:nvPicPr>
          <p:cNvPr id="12303" name="Picture 2" descr="boom60"/>
          <p:cNvPicPr>
            <a:picLocks noChangeAspect="1" noChangeArrowheads="1"/>
          </p:cNvPicPr>
          <p:nvPr/>
        </p:nvPicPr>
        <p:blipFill>
          <a:blip r:embed="rId8" cstate="print">
            <a:lum bright="-10000"/>
          </a:blip>
          <a:srcRect/>
          <a:stretch>
            <a:fillRect/>
          </a:stretch>
        </p:blipFill>
        <p:spPr bwMode="auto">
          <a:xfrm>
            <a:off x="4141788" y="0"/>
            <a:ext cx="5002212" cy="6850063"/>
          </a:xfrm>
          <a:prstGeom prst="rect">
            <a:avLst/>
          </a:prstGeom>
          <a:noFill/>
          <a:ln w="9525">
            <a:noFill/>
            <a:miter lim="800000"/>
            <a:headEnd/>
            <a:tailEnd/>
          </a:ln>
        </p:spPr>
      </p:pic>
      <p:sp>
        <p:nvSpPr>
          <p:cNvPr id="17" name="Tekstvak 16"/>
          <p:cNvSpPr txBox="1">
            <a:spLocks noChangeArrowheads="1"/>
          </p:cNvSpPr>
          <p:nvPr/>
        </p:nvSpPr>
        <p:spPr bwMode="auto">
          <a:xfrm>
            <a:off x="5940425" y="333375"/>
            <a:ext cx="360363" cy="368300"/>
          </a:xfrm>
          <a:prstGeom prst="rect">
            <a:avLst/>
          </a:prstGeom>
          <a:noFill/>
          <a:ln w="9525">
            <a:noFill/>
            <a:miter lim="800000"/>
            <a:headEnd/>
            <a:tailEnd/>
          </a:ln>
        </p:spPr>
        <p:txBody>
          <a:bodyPr>
            <a:spAutoFit/>
          </a:bodyPr>
          <a:lstStyle/>
          <a:p>
            <a:r>
              <a:rPr lang="nl-NL">
                <a:latin typeface="Calibri" pitchFamily="34" charset="0"/>
              </a:rPr>
              <a:t>1</a:t>
            </a:r>
          </a:p>
        </p:txBody>
      </p:sp>
      <p:sp>
        <p:nvSpPr>
          <p:cNvPr id="18" name="Tekstvak 17"/>
          <p:cNvSpPr txBox="1">
            <a:spLocks noChangeArrowheads="1"/>
          </p:cNvSpPr>
          <p:nvPr/>
        </p:nvSpPr>
        <p:spPr bwMode="auto">
          <a:xfrm>
            <a:off x="0" y="0"/>
            <a:ext cx="360363" cy="369888"/>
          </a:xfrm>
          <a:prstGeom prst="rect">
            <a:avLst/>
          </a:prstGeom>
          <a:noFill/>
          <a:ln w="9525">
            <a:noFill/>
            <a:miter lim="800000"/>
            <a:headEnd/>
            <a:tailEnd/>
          </a:ln>
        </p:spPr>
        <p:txBody>
          <a:bodyPr>
            <a:spAutoFit/>
          </a:bodyPr>
          <a:lstStyle/>
          <a:p>
            <a:r>
              <a:rPr lang="nl-NL">
                <a:latin typeface="Calibri" pitchFamily="34" charset="0"/>
              </a:rPr>
              <a:t>1</a:t>
            </a:r>
          </a:p>
        </p:txBody>
      </p:sp>
      <p:sp>
        <p:nvSpPr>
          <p:cNvPr id="19" name="Tekstvak 18"/>
          <p:cNvSpPr txBox="1">
            <a:spLocks noChangeArrowheads="1"/>
          </p:cNvSpPr>
          <p:nvPr/>
        </p:nvSpPr>
        <p:spPr bwMode="auto">
          <a:xfrm>
            <a:off x="5651500" y="2349500"/>
            <a:ext cx="360363" cy="368300"/>
          </a:xfrm>
          <a:prstGeom prst="rect">
            <a:avLst/>
          </a:prstGeom>
          <a:noFill/>
          <a:ln w="9525">
            <a:noFill/>
            <a:miter lim="800000"/>
            <a:headEnd/>
            <a:tailEnd/>
          </a:ln>
        </p:spPr>
        <p:txBody>
          <a:bodyPr>
            <a:spAutoFit/>
          </a:bodyPr>
          <a:lstStyle/>
          <a:p>
            <a:r>
              <a:rPr lang="nl-NL">
                <a:latin typeface="Calibri" pitchFamily="34" charset="0"/>
              </a:rPr>
              <a:t>3</a:t>
            </a:r>
          </a:p>
        </p:txBody>
      </p:sp>
      <p:sp>
        <p:nvSpPr>
          <p:cNvPr id="20" name="Tekstvak 19"/>
          <p:cNvSpPr txBox="1">
            <a:spLocks noChangeArrowheads="1"/>
          </p:cNvSpPr>
          <p:nvPr/>
        </p:nvSpPr>
        <p:spPr bwMode="auto">
          <a:xfrm>
            <a:off x="0" y="2565400"/>
            <a:ext cx="360363" cy="368300"/>
          </a:xfrm>
          <a:prstGeom prst="rect">
            <a:avLst/>
          </a:prstGeom>
          <a:noFill/>
          <a:ln w="9525">
            <a:noFill/>
            <a:miter lim="800000"/>
            <a:headEnd/>
            <a:tailEnd/>
          </a:ln>
        </p:spPr>
        <p:txBody>
          <a:bodyPr>
            <a:spAutoFit/>
          </a:bodyPr>
          <a:lstStyle/>
          <a:p>
            <a:r>
              <a:rPr lang="nl-NL">
                <a:latin typeface="Calibri" pitchFamily="34" charset="0"/>
              </a:rPr>
              <a:t>3</a:t>
            </a:r>
          </a:p>
        </p:txBody>
      </p:sp>
      <p:sp>
        <p:nvSpPr>
          <p:cNvPr id="21" name="Tekstvak 20"/>
          <p:cNvSpPr txBox="1">
            <a:spLocks noChangeArrowheads="1"/>
          </p:cNvSpPr>
          <p:nvPr/>
        </p:nvSpPr>
        <p:spPr bwMode="auto">
          <a:xfrm>
            <a:off x="7380288" y="4005263"/>
            <a:ext cx="360362" cy="369887"/>
          </a:xfrm>
          <a:prstGeom prst="rect">
            <a:avLst/>
          </a:prstGeom>
          <a:noFill/>
          <a:ln w="9525">
            <a:noFill/>
            <a:miter lim="800000"/>
            <a:headEnd/>
            <a:tailEnd/>
          </a:ln>
        </p:spPr>
        <p:txBody>
          <a:bodyPr>
            <a:spAutoFit/>
          </a:bodyPr>
          <a:lstStyle/>
          <a:p>
            <a:r>
              <a:rPr lang="nl-NL">
                <a:latin typeface="Calibri" pitchFamily="34" charset="0"/>
              </a:rPr>
              <a:t>6</a:t>
            </a:r>
          </a:p>
        </p:txBody>
      </p:sp>
      <p:sp>
        <p:nvSpPr>
          <p:cNvPr id="22" name="Tekstvak 21"/>
          <p:cNvSpPr txBox="1">
            <a:spLocks noChangeArrowheads="1"/>
          </p:cNvSpPr>
          <p:nvPr/>
        </p:nvSpPr>
        <p:spPr bwMode="auto">
          <a:xfrm>
            <a:off x="5435600" y="3933825"/>
            <a:ext cx="360363" cy="368300"/>
          </a:xfrm>
          <a:prstGeom prst="rect">
            <a:avLst/>
          </a:prstGeom>
          <a:noFill/>
          <a:ln w="9525">
            <a:noFill/>
            <a:miter lim="800000"/>
            <a:headEnd/>
            <a:tailEnd/>
          </a:ln>
        </p:spPr>
        <p:txBody>
          <a:bodyPr>
            <a:spAutoFit/>
          </a:bodyPr>
          <a:lstStyle/>
          <a:p>
            <a:r>
              <a:rPr lang="nl-NL">
                <a:latin typeface="Calibri" pitchFamily="34" charset="0"/>
              </a:rPr>
              <a:t>5</a:t>
            </a:r>
          </a:p>
        </p:txBody>
      </p:sp>
      <p:sp>
        <p:nvSpPr>
          <p:cNvPr id="23" name="Tekstvak 22"/>
          <p:cNvSpPr txBox="1">
            <a:spLocks noChangeArrowheads="1"/>
          </p:cNvSpPr>
          <p:nvPr/>
        </p:nvSpPr>
        <p:spPr bwMode="auto">
          <a:xfrm>
            <a:off x="5292725" y="1341438"/>
            <a:ext cx="358775" cy="368300"/>
          </a:xfrm>
          <a:prstGeom prst="rect">
            <a:avLst/>
          </a:prstGeom>
          <a:noFill/>
          <a:ln w="9525">
            <a:noFill/>
            <a:miter lim="800000"/>
            <a:headEnd/>
            <a:tailEnd/>
          </a:ln>
        </p:spPr>
        <p:txBody>
          <a:bodyPr>
            <a:spAutoFit/>
          </a:bodyPr>
          <a:lstStyle/>
          <a:p>
            <a:r>
              <a:rPr lang="nl-NL">
                <a:latin typeface="Calibri" pitchFamily="34" charset="0"/>
              </a:rPr>
              <a:t>2</a:t>
            </a:r>
          </a:p>
        </p:txBody>
      </p:sp>
      <p:sp>
        <p:nvSpPr>
          <p:cNvPr id="24" name="Tekstvak 23"/>
          <p:cNvSpPr txBox="1">
            <a:spLocks noChangeArrowheads="1"/>
          </p:cNvSpPr>
          <p:nvPr/>
        </p:nvSpPr>
        <p:spPr bwMode="auto">
          <a:xfrm>
            <a:off x="4356100" y="2781300"/>
            <a:ext cx="360363" cy="368300"/>
          </a:xfrm>
          <a:prstGeom prst="rect">
            <a:avLst/>
          </a:prstGeom>
          <a:noFill/>
          <a:ln w="9525">
            <a:noFill/>
            <a:miter lim="800000"/>
            <a:headEnd/>
            <a:tailEnd/>
          </a:ln>
        </p:spPr>
        <p:txBody>
          <a:bodyPr>
            <a:spAutoFit/>
          </a:bodyPr>
          <a:lstStyle/>
          <a:p>
            <a:r>
              <a:rPr lang="nl-NL">
                <a:latin typeface="Calibri" pitchFamily="34" charset="0"/>
              </a:rPr>
              <a:t>4</a:t>
            </a:r>
          </a:p>
        </p:txBody>
      </p:sp>
      <p:sp>
        <p:nvSpPr>
          <p:cNvPr id="25" name="Tekstvak 24"/>
          <p:cNvSpPr txBox="1">
            <a:spLocks noChangeArrowheads="1"/>
          </p:cNvSpPr>
          <p:nvPr/>
        </p:nvSpPr>
        <p:spPr bwMode="auto">
          <a:xfrm>
            <a:off x="1979613" y="2492375"/>
            <a:ext cx="360362" cy="369888"/>
          </a:xfrm>
          <a:prstGeom prst="rect">
            <a:avLst/>
          </a:prstGeom>
          <a:noFill/>
          <a:ln w="9525">
            <a:noFill/>
            <a:miter lim="800000"/>
            <a:headEnd/>
            <a:tailEnd/>
          </a:ln>
        </p:spPr>
        <p:txBody>
          <a:bodyPr>
            <a:spAutoFit/>
          </a:bodyPr>
          <a:lstStyle/>
          <a:p>
            <a:r>
              <a:rPr lang="nl-NL" b="1">
                <a:solidFill>
                  <a:schemeClr val="bg1"/>
                </a:solidFill>
                <a:latin typeface="Calibri" pitchFamily="34" charset="0"/>
              </a:rPr>
              <a:t>4</a:t>
            </a:r>
          </a:p>
        </p:txBody>
      </p:sp>
      <p:sp>
        <p:nvSpPr>
          <p:cNvPr id="12313" name="Tekstvak 25"/>
          <p:cNvSpPr txBox="1">
            <a:spLocks noChangeArrowheads="1"/>
          </p:cNvSpPr>
          <p:nvPr/>
        </p:nvSpPr>
        <p:spPr bwMode="auto">
          <a:xfrm>
            <a:off x="2051050" y="0"/>
            <a:ext cx="360363" cy="369888"/>
          </a:xfrm>
          <a:prstGeom prst="rect">
            <a:avLst/>
          </a:prstGeom>
          <a:noFill/>
          <a:ln w="9525">
            <a:noFill/>
            <a:miter lim="800000"/>
            <a:headEnd/>
            <a:tailEnd/>
          </a:ln>
        </p:spPr>
        <p:txBody>
          <a:bodyPr>
            <a:spAutoFit/>
          </a:bodyPr>
          <a:lstStyle/>
          <a:p>
            <a:r>
              <a:rPr lang="nl-NL" b="1">
                <a:solidFill>
                  <a:schemeClr val="bg1"/>
                </a:solidFill>
                <a:latin typeface="Calibri" pitchFamily="34" charset="0"/>
              </a:rPr>
              <a:t>2</a:t>
            </a:r>
          </a:p>
        </p:txBody>
      </p:sp>
      <p:sp>
        <p:nvSpPr>
          <p:cNvPr id="27" name="Tekstvak 26"/>
          <p:cNvSpPr txBox="1">
            <a:spLocks noChangeArrowheads="1"/>
          </p:cNvSpPr>
          <p:nvPr/>
        </p:nvSpPr>
        <p:spPr bwMode="auto">
          <a:xfrm>
            <a:off x="2339975" y="4868863"/>
            <a:ext cx="360363" cy="369887"/>
          </a:xfrm>
          <a:prstGeom prst="rect">
            <a:avLst/>
          </a:prstGeom>
          <a:noFill/>
          <a:ln w="9525">
            <a:noFill/>
            <a:miter lim="800000"/>
            <a:headEnd/>
            <a:tailEnd/>
          </a:ln>
        </p:spPr>
        <p:txBody>
          <a:bodyPr>
            <a:spAutoFit/>
          </a:bodyPr>
          <a:lstStyle/>
          <a:p>
            <a:r>
              <a:rPr lang="nl-NL">
                <a:latin typeface="Calibri" pitchFamily="34" charset="0"/>
              </a:rPr>
              <a:t>6</a:t>
            </a:r>
          </a:p>
        </p:txBody>
      </p:sp>
      <p:sp>
        <p:nvSpPr>
          <p:cNvPr id="28" name="Tekstvak 27"/>
          <p:cNvSpPr txBox="1">
            <a:spLocks noChangeArrowheads="1"/>
          </p:cNvSpPr>
          <p:nvPr/>
        </p:nvSpPr>
        <p:spPr bwMode="auto">
          <a:xfrm>
            <a:off x="0" y="4797425"/>
            <a:ext cx="360363" cy="368300"/>
          </a:xfrm>
          <a:prstGeom prst="rect">
            <a:avLst/>
          </a:prstGeom>
          <a:noFill/>
          <a:ln w="9525">
            <a:noFill/>
            <a:miter lim="800000"/>
            <a:headEnd/>
            <a:tailEnd/>
          </a:ln>
        </p:spPr>
        <p:txBody>
          <a:bodyPr>
            <a:spAutoFit/>
          </a:bodyPr>
          <a:lstStyle/>
          <a:p>
            <a:r>
              <a:rPr lang="nl-NL" b="1">
                <a:solidFill>
                  <a:schemeClr val="bg1"/>
                </a:solidFill>
                <a:latin typeface="Calibri" pitchFamily="34" charset="0"/>
              </a:rPr>
              <a:t>5</a:t>
            </a:r>
          </a:p>
        </p:txBody>
      </p:sp>
      <p:sp>
        <p:nvSpPr>
          <p:cNvPr id="29" name="Text Box 4"/>
          <p:cNvSpPr txBox="1">
            <a:spLocks noChangeArrowheads="1"/>
          </p:cNvSpPr>
          <p:nvPr/>
        </p:nvSpPr>
        <p:spPr bwMode="auto">
          <a:xfrm>
            <a:off x="6300788" y="188913"/>
            <a:ext cx="1819275"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MahatmaGandhi</a:t>
            </a:r>
          </a:p>
        </p:txBody>
      </p:sp>
      <p:sp>
        <p:nvSpPr>
          <p:cNvPr id="30" name="Text Box 7"/>
          <p:cNvSpPr txBox="1">
            <a:spLocks noChangeArrowheads="1"/>
          </p:cNvSpPr>
          <p:nvPr/>
        </p:nvSpPr>
        <p:spPr bwMode="auto">
          <a:xfrm>
            <a:off x="3924300" y="1052513"/>
            <a:ext cx="1722438"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Gulzarilal Nanda</a:t>
            </a:r>
          </a:p>
        </p:txBody>
      </p:sp>
      <p:sp>
        <p:nvSpPr>
          <p:cNvPr id="31" name="Text Box 5"/>
          <p:cNvSpPr txBox="1">
            <a:spLocks noChangeArrowheads="1"/>
          </p:cNvSpPr>
          <p:nvPr/>
        </p:nvSpPr>
        <p:spPr bwMode="auto">
          <a:xfrm>
            <a:off x="5219700" y="2060575"/>
            <a:ext cx="781050" cy="369888"/>
          </a:xfrm>
          <a:prstGeom prst="rect">
            <a:avLst/>
          </a:prstGeom>
          <a:noFill/>
          <a:ln w="9525">
            <a:noFill/>
            <a:miter lim="800000"/>
            <a:headEnd/>
            <a:tailEnd/>
          </a:ln>
        </p:spPr>
        <p:txBody>
          <a:bodyPr>
            <a:spAutoFit/>
          </a:bodyPr>
          <a:lstStyle/>
          <a:p>
            <a:pPr>
              <a:spcBef>
                <a:spcPct val="50000"/>
              </a:spcBef>
            </a:pPr>
            <a:r>
              <a:rPr lang="nl-NL">
                <a:latin typeface="Calibri" pitchFamily="34" charset="0"/>
              </a:rPr>
              <a:t>Nehru</a:t>
            </a:r>
          </a:p>
        </p:txBody>
      </p:sp>
      <p:sp>
        <p:nvSpPr>
          <p:cNvPr id="32" name="Text Box 9"/>
          <p:cNvSpPr txBox="1">
            <a:spLocks noChangeArrowheads="1"/>
          </p:cNvSpPr>
          <p:nvPr/>
        </p:nvSpPr>
        <p:spPr bwMode="auto">
          <a:xfrm>
            <a:off x="3276600" y="3357563"/>
            <a:ext cx="2087563"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Lal Bahadur Shastri</a:t>
            </a:r>
          </a:p>
        </p:txBody>
      </p:sp>
      <p:sp>
        <p:nvSpPr>
          <p:cNvPr id="33" name="Text Box 7"/>
          <p:cNvSpPr txBox="1">
            <a:spLocks noChangeArrowheads="1"/>
          </p:cNvSpPr>
          <p:nvPr/>
        </p:nvSpPr>
        <p:spPr bwMode="auto">
          <a:xfrm>
            <a:off x="7596188" y="4005263"/>
            <a:ext cx="1471612"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Indira Gandhi</a:t>
            </a:r>
          </a:p>
        </p:txBody>
      </p:sp>
      <p:sp>
        <p:nvSpPr>
          <p:cNvPr id="34" name="Text Box 9"/>
          <p:cNvSpPr txBox="1">
            <a:spLocks noChangeArrowheads="1"/>
          </p:cNvSpPr>
          <p:nvPr/>
        </p:nvSpPr>
        <p:spPr bwMode="auto">
          <a:xfrm>
            <a:off x="4140200" y="3933825"/>
            <a:ext cx="1408113"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Rajiv Gandhi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anim calcmode="lin" valueType="num">
                                      <p:cBhvr additive="base">
                                        <p:cTn id="15" dur="500" fill="hold"/>
                                        <p:tgtEl>
                                          <p:spTgt spid="31749"/>
                                        </p:tgtEl>
                                        <p:attrNameLst>
                                          <p:attrName>ppt_x</p:attrName>
                                        </p:attrNameLst>
                                      </p:cBhvr>
                                      <p:tavLst>
                                        <p:tav tm="0">
                                          <p:val>
                                            <p:strVal val="0-#ppt_w/2"/>
                                          </p:val>
                                        </p:tav>
                                        <p:tav tm="100000">
                                          <p:val>
                                            <p:strVal val="#ppt_x"/>
                                          </p:val>
                                        </p:tav>
                                      </p:tavLst>
                                    </p:anim>
                                    <p:anim calcmode="lin" valueType="num">
                                      <p:cBhvr additive="base">
                                        <p:cTn id="16" dur="500" fill="hold"/>
                                        <p:tgtEl>
                                          <p:spTgt spid="317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2290"/>
                                        </p:tgtEl>
                                        <p:attrNameLst>
                                          <p:attrName>style.visibility</p:attrName>
                                        </p:attrNameLst>
                                      </p:cBhvr>
                                      <p:to>
                                        <p:strVal val="visible"/>
                                      </p:to>
                                    </p:set>
                                    <p:anim calcmode="lin" valueType="num">
                                      <p:cBhvr additive="base">
                                        <p:cTn id="29" dur="500" fill="hold"/>
                                        <p:tgtEl>
                                          <p:spTgt spid="12290"/>
                                        </p:tgtEl>
                                        <p:attrNameLst>
                                          <p:attrName>ppt_x</p:attrName>
                                        </p:attrNameLst>
                                      </p:cBhvr>
                                      <p:tavLst>
                                        <p:tav tm="0">
                                          <p:val>
                                            <p:strVal val="0-#ppt_w/2"/>
                                          </p:val>
                                        </p:tav>
                                        <p:tav tm="100000">
                                          <p:val>
                                            <p:strVal val="#ppt_x"/>
                                          </p:val>
                                        </p:tav>
                                      </p:tavLst>
                                    </p:anim>
                                    <p:anim calcmode="lin" valueType="num">
                                      <p:cBhvr additive="base">
                                        <p:cTn id="30" dur="500" fill="hold"/>
                                        <p:tgtEl>
                                          <p:spTgt spid="1229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0-#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1748"/>
                                        </p:tgtEl>
                                        <p:attrNameLst>
                                          <p:attrName>style.visibility</p:attrName>
                                        </p:attrNameLst>
                                      </p:cBhvr>
                                      <p:to>
                                        <p:strVal val="visible"/>
                                      </p:to>
                                    </p:set>
                                    <p:anim calcmode="lin" valueType="num">
                                      <p:cBhvr additive="base">
                                        <p:cTn id="47" dur="500" fill="hold"/>
                                        <p:tgtEl>
                                          <p:spTgt spid="31748"/>
                                        </p:tgtEl>
                                        <p:attrNameLst>
                                          <p:attrName>ppt_x</p:attrName>
                                        </p:attrNameLst>
                                      </p:cBhvr>
                                      <p:tavLst>
                                        <p:tav tm="0">
                                          <p:val>
                                            <p:strVal val="0-#ppt_w/2"/>
                                          </p:val>
                                        </p:tav>
                                        <p:tav tm="100000">
                                          <p:val>
                                            <p:strVal val="#ppt_x"/>
                                          </p:val>
                                        </p:tav>
                                      </p:tavLst>
                                    </p:anim>
                                    <p:anim calcmode="lin" valueType="num">
                                      <p:cBhvr additive="base">
                                        <p:cTn id="48" dur="500" fill="hold"/>
                                        <p:tgtEl>
                                          <p:spTgt spid="3174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750"/>
                                        </p:tgtEl>
                                        <p:attrNameLst>
                                          <p:attrName>style.visibility</p:attrName>
                                        </p:attrNameLst>
                                      </p:cBhvr>
                                      <p:to>
                                        <p:strVal val="visible"/>
                                      </p:to>
                                    </p:set>
                                    <p:anim calcmode="lin" valueType="num">
                                      <p:cBhvr additive="base">
                                        <p:cTn id="55" dur="500" fill="hold"/>
                                        <p:tgtEl>
                                          <p:spTgt spid="31750"/>
                                        </p:tgtEl>
                                        <p:attrNameLst>
                                          <p:attrName>ppt_x</p:attrName>
                                        </p:attrNameLst>
                                      </p:cBhvr>
                                      <p:tavLst>
                                        <p:tav tm="0">
                                          <p:val>
                                            <p:strVal val="0-#ppt_w/2"/>
                                          </p:val>
                                        </p:tav>
                                        <p:tav tm="100000">
                                          <p:val>
                                            <p:strVal val="#ppt_x"/>
                                          </p:val>
                                        </p:tav>
                                      </p:tavLst>
                                    </p:anim>
                                    <p:anim calcmode="lin" valueType="num">
                                      <p:cBhvr additive="base">
                                        <p:cTn id="56" dur="500" fill="hold"/>
                                        <p:tgtEl>
                                          <p:spTgt spid="3175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2292"/>
                                        </p:tgtEl>
                                        <p:attrNameLst>
                                          <p:attrName>style.visibility</p:attrName>
                                        </p:attrNameLst>
                                      </p:cBhvr>
                                      <p:to>
                                        <p:strVal val="visible"/>
                                      </p:to>
                                    </p:set>
                                    <p:anim calcmode="lin" valueType="num">
                                      <p:cBhvr additive="base">
                                        <p:cTn id="69" dur="500" fill="hold"/>
                                        <p:tgtEl>
                                          <p:spTgt spid="12292"/>
                                        </p:tgtEl>
                                        <p:attrNameLst>
                                          <p:attrName>ppt_x</p:attrName>
                                        </p:attrNameLst>
                                      </p:cBhvr>
                                      <p:tavLst>
                                        <p:tav tm="0">
                                          <p:val>
                                            <p:strVal val="0-#ppt_w/2"/>
                                          </p:val>
                                        </p:tav>
                                        <p:tav tm="100000">
                                          <p:val>
                                            <p:strVal val="#ppt_x"/>
                                          </p:val>
                                        </p:tav>
                                      </p:tavLst>
                                    </p:anim>
                                    <p:anim calcmode="lin" valueType="num">
                                      <p:cBhvr additive="base">
                                        <p:cTn id="70" dur="500" fill="hold"/>
                                        <p:tgtEl>
                                          <p:spTgt spid="1229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0-#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0-#ppt_w/2"/>
                                          </p:val>
                                        </p:tav>
                                        <p:tav tm="100000">
                                          <p:val>
                                            <p:strVal val="#ppt_x"/>
                                          </p:val>
                                        </p:tav>
                                      </p:tavLst>
                                    </p:anim>
                                    <p:anim calcmode="lin" valueType="num">
                                      <p:cBhvr additive="base">
                                        <p:cTn id="78" dur="500" fill="hold"/>
                                        <p:tgtEl>
                                          <p:spTgt spid="1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0-#ppt_w/2"/>
                                          </p:val>
                                        </p:tav>
                                        <p:tav tm="100000">
                                          <p:val>
                                            <p:strVal val="#ppt_x"/>
                                          </p:val>
                                        </p:tav>
                                      </p:tavLst>
                                    </p:anim>
                                    <p:anim calcmode="lin" valueType="num">
                                      <p:cBhvr additive="base">
                                        <p:cTn id="82" dur="500" fill="hold"/>
                                        <p:tgtEl>
                                          <p:spTgt spid="32"/>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0-#ppt_w/2"/>
                                          </p:val>
                                        </p:tav>
                                        <p:tav tm="100000">
                                          <p:val>
                                            <p:strVal val="#ppt_x"/>
                                          </p:val>
                                        </p:tav>
                                      </p:tavLst>
                                    </p:anim>
                                    <p:anim calcmode="lin" valueType="num">
                                      <p:cBhvr additive="base">
                                        <p:cTn id="8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31753"/>
                                        </p:tgtEl>
                                        <p:attrNameLst>
                                          <p:attrName>style.visibility</p:attrName>
                                        </p:attrNameLst>
                                      </p:cBhvr>
                                      <p:to>
                                        <p:strVal val="visible"/>
                                      </p:to>
                                    </p:set>
                                    <p:anim calcmode="lin" valueType="num">
                                      <p:cBhvr additive="base">
                                        <p:cTn id="91" dur="500" fill="hold"/>
                                        <p:tgtEl>
                                          <p:spTgt spid="31753"/>
                                        </p:tgtEl>
                                        <p:attrNameLst>
                                          <p:attrName>ppt_x</p:attrName>
                                        </p:attrNameLst>
                                      </p:cBhvr>
                                      <p:tavLst>
                                        <p:tav tm="0">
                                          <p:val>
                                            <p:strVal val="0-#ppt_w/2"/>
                                          </p:val>
                                        </p:tav>
                                        <p:tav tm="100000">
                                          <p:val>
                                            <p:strVal val="#ppt_x"/>
                                          </p:val>
                                        </p:tav>
                                      </p:tavLst>
                                    </p:anim>
                                    <p:anim calcmode="lin" valueType="num">
                                      <p:cBhvr additive="base">
                                        <p:cTn id="92" dur="500" fill="hold"/>
                                        <p:tgtEl>
                                          <p:spTgt spid="3175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0-#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1754"/>
                                        </p:tgtEl>
                                        <p:attrNameLst>
                                          <p:attrName>style.visibility</p:attrName>
                                        </p:attrNameLst>
                                      </p:cBhvr>
                                      <p:to>
                                        <p:strVal val="visible"/>
                                      </p:to>
                                    </p:set>
                                    <p:anim calcmode="lin" valueType="num">
                                      <p:cBhvr additive="base">
                                        <p:cTn id="99" dur="500" fill="hold"/>
                                        <p:tgtEl>
                                          <p:spTgt spid="31754"/>
                                        </p:tgtEl>
                                        <p:attrNameLst>
                                          <p:attrName>ppt_x</p:attrName>
                                        </p:attrNameLst>
                                      </p:cBhvr>
                                      <p:tavLst>
                                        <p:tav tm="0">
                                          <p:val>
                                            <p:strVal val="0-#ppt_w/2"/>
                                          </p:val>
                                        </p:tav>
                                        <p:tav tm="100000">
                                          <p:val>
                                            <p:strVal val="#ppt_x"/>
                                          </p:val>
                                        </p:tav>
                                      </p:tavLst>
                                    </p:anim>
                                    <p:anim calcmode="lin" valueType="num">
                                      <p:cBhvr additive="base">
                                        <p:cTn id="100" dur="500" fill="hold"/>
                                        <p:tgtEl>
                                          <p:spTgt spid="31754"/>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0-#ppt_w/2"/>
                                          </p:val>
                                        </p:tav>
                                        <p:tav tm="100000">
                                          <p:val>
                                            <p:strVal val="#ppt_x"/>
                                          </p:val>
                                        </p:tav>
                                      </p:tavLst>
                                    </p:anim>
                                    <p:anim calcmode="lin" valueType="num">
                                      <p:cBhvr additive="base">
                                        <p:cTn id="108" dur="500" fill="hold"/>
                                        <p:tgtEl>
                                          <p:spTgt spid="22"/>
                                        </p:tgtEl>
                                        <p:attrNameLst>
                                          <p:attrName>ppt_y</p:attrName>
                                        </p:attrNameLst>
                                      </p:cBhvr>
                                      <p:tavLst>
                                        <p:tav tm="0">
                                          <p:val>
                                            <p:strVal val="#ppt_y"/>
                                          </p:val>
                                        </p:tav>
                                        <p:tav tm="100000">
                                          <p:val>
                                            <p:strVal val="#ppt_y"/>
                                          </p:val>
                                        </p:tav>
                                      </p:tavLst>
                                    </p:anim>
                                  </p:childTnLst>
                                </p:cTn>
                              </p:par>
                              <p:par>
                                <p:cTn id="109" presetID="2" presetClass="entr" presetSubtype="8" fill="hold" grpId="1"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p:val>
                                            <p:strVal val="0-#ppt_w/2"/>
                                          </p:val>
                                        </p:tav>
                                        <p:tav tm="100000">
                                          <p:val>
                                            <p:strVal val="#ppt_x"/>
                                          </p:val>
                                        </p:tav>
                                      </p:tavLst>
                                    </p:anim>
                                    <p:anim calcmode="lin" valueType="num">
                                      <p:cBhvr additive="base">
                                        <p:cTn id="112" dur="500" fill="hold"/>
                                        <p:tgtEl>
                                          <p:spTgt spid="28"/>
                                        </p:tgtEl>
                                        <p:attrNameLst>
                                          <p:attrName>ppt_y</p:attrName>
                                        </p:attrNameLst>
                                      </p:cBhvr>
                                      <p:tavLst>
                                        <p:tav tm="0">
                                          <p:val>
                                            <p:strVal val="#ppt_y"/>
                                          </p:val>
                                        </p:tav>
                                        <p:tav tm="100000">
                                          <p:val>
                                            <p:strVal val="#ppt_y"/>
                                          </p:val>
                                        </p:tav>
                                      </p:tavLst>
                                    </p:anim>
                                  </p:childTnLst>
                                </p:cTn>
                              </p:par>
                              <p:par>
                                <p:cTn id="113" presetID="2" presetClass="entr" presetSubtype="8"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0-#ppt_w/2"/>
                                          </p:val>
                                        </p:tav>
                                        <p:tav tm="100000">
                                          <p:val>
                                            <p:strVal val="#ppt_x"/>
                                          </p:val>
                                        </p:tav>
                                      </p:tavLst>
                                    </p:anim>
                                    <p:anim calcmode="lin" valueType="num">
                                      <p:cBhvr additive="base">
                                        <p:cTn id="1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31751"/>
                                        </p:tgtEl>
                                        <p:attrNameLst>
                                          <p:attrName>style.visibility</p:attrName>
                                        </p:attrNameLst>
                                      </p:cBhvr>
                                      <p:to>
                                        <p:strVal val="visible"/>
                                      </p:to>
                                    </p:set>
                                    <p:anim calcmode="lin" valueType="num">
                                      <p:cBhvr additive="base">
                                        <p:cTn id="121" dur="500" fill="hold"/>
                                        <p:tgtEl>
                                          <p:spTgt spid="31751"/>
                                        </p:tgtEl>
                                        <p:attrNameLst>
                                          <p:attrName>ppt_x</p:attrName>
                                        </p:attrNameLst>
                                      </p:cBhvr>
                                      <p:tavLst>
                                        <p:tav tm="0">
                                          <p:val>
                                            <p:strVal val="0-#ppt_w/2"/>
                                          </p:val>
                                        </p:tav>
                                        <p:tav tm="100000">
                                          <p:val>
                                            <p:strVal val="#ppt_x"/>
                                          </p:val>
                                        </p:tav>
                                      </p:tavLst>
                                    </p:anim>
                                    <p:anim calcmode="lin" valueType="num">
                                      <p:cBhvr additive="base">
                                        <p:cTn id="122" dur="500" fill="hold"/>
                                        <p:tgtEl>
                                          <p:spTgt spid="31751"/>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0-#ppt_w/2"/>
                                          </p:val>
                                        </p:tav>
                                        <p:tav tm="100000">
                                          <p:val>
                                            <p:strVal val="#ppt_x"/>
                                          </p:val>
                                        </p:tav>
                                      </p:tavLst>
                                    </p:anim>
                                    <p:anim calcmode="lin" valueType="num">
                                      <p:cBhvr additive="base">
                                        <p:cTn id="126" dur="500" fill="hold"/>
                                        <p:tgtEl>
                                          <p:spTgt spid="27"/>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31752"/>
                                        </p:tgtEl>
                                        <p:attrNameLst>
                                          <p:attrName>style.visibility</p:attrName>
                                        </p:attrNameLst>
                                      </p:cBhvr>
                                      <p:to>
                                        <p:strVal val="visible"/>
                                      </p:to>
                                    </p:set>
                                    <p:anim calcmode="lin" valueType="num">
                                      <p:cBhvr additive="base">
                                        <p:cTn id="129" dur="500" fill="hold"/>
                                        <p:tgtEl>
                                          <p:spTgt spid="31752"/>
                                        </p:tgtEl>
                                        <p:attrNameLst>
                                          <p:attrName>ppt_x</p:attrName>
                                        </p:attrNameLst>
                                      </p:cBhvr>
                                      <p:tavLst>
                                        <p:tav tm="0">
                                          <p:val>
                                            <p:strVal val="0-#ppt_w/2"/>
                                          </p:val>
                                        </p:tav>
                                        <p:tav tm="100000">
                                          <p:val>
                                            <p:strVal val="#ppt_x"/>
                                          </p:val>
                                        </p:tav>
                                      </p:tavLst>
                                    </p:anim>
                                    <p:anim calcmode="lin" valueType="num">
                                      <p:cBhvr additive="base">
                                        <p:cTn id="130" dur="500" fill="hold"/>
                                        <p:tgtEl>
                                          <p:spTgt spid="31752"/>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additive="base">
                                        <p:cTn id="133" dur="500" fill="hold"/>
                                        <p:tgtEl>
                                          <p:spTgt spid="21"/>
                                        </p:tgtEl>
                                        <p:attrNameLst>
                                          <p:attrName>ppt_x</p:attrName>
                                        </p:attrNameLst>
                                      </p:cBhvr>
                                      <p:tavLst>
                                        <p:tav tm="0">
                                          <p:val>
                                            <p:strVal val="0-#ppt_w/2"/>
                                          </p:val>
                                        </p:tav>
                                        <p:tav tm="100000">
                                          <p:val>
                                            <p:strVal val="#ppt_x"/>
                                          </p:val>
                                        </p:tav>
                                      </p:tavLst>
                                    </p:anim>
                                    <p:anim calcmode="lin" valueType="num">
                                      <p:cBhvr additive="base">
                                        <p:cTn id="134" dur="500" fill="hold"/>
                                        <p:tgtEl>
                                          <p:spTgt spid="21"/>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500" fill="hold"/>
                                        <p:tgtEl>
                                          <p:spTgt spid="33"/>
                                        </p:tgtEl>
                                        <p:attrNameLst>
                                          <p:attrName>ppt_x</p:attrName>
                                        </p:attrNameLst>
                                      </p:cBhvr>
                                      <p:tavLst>
                                        <p:tav tm="0">
                                          <p:val>
                                            <p:strVal val="0-#ppt_w/2"/>
                                          </p:val>
                                        </p:tav>
                                        <p:tav tm="100000">
                                          <p:val>
                                            <p:strVal val="#ppt_x"/>
                                          </p:val>
                                        </p:tav>
                                      </p:tavLst>
                                    </p:anim>
                                    <p:anim calcmode="lin" valueType="num">
                                      <p:cBhvr additive="base">
                                        <p:cTn id="1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2" grpId="0"/>
      <p:bldP spid="31754" grpId="0"/>
      <p:bldP spid="12" grpId="0"/>
      <p:bldP spid="16" grpId="0"/>
      <p:bldP spid="17" grpId="0"/>
      <p:bldP spid="18" grpId="0"/>
      <p:bldP spid="19" grpId="0"/>
      <p:bldP spid="20" grpId="0"/>
      <p:bldP spid="21" grpId="0"/>
      <p:bldP spid="22" grpId="0"/>
      <p:bldP spid="22" grpId="1"/>
      <p:bldP spid="23" grpId="0"/>
      <p:bldP spid="24" grpId="0"/>
      <p:bldP spid="25" grpId="0"/>
      <p:bldP spid="27" grpId="0"/>
      <p:bldP spid="28" grpId="0"/>
      <p:bldP spid="28" grpId="1"/>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err="1">
                <a:solidFill>
                  <a:srgbClr val="FF0000"/>
                </a:solidFill>
              </a:rPr>
              <a:t>What</a:t>
            </a:r>
            <a:r>
              <a:rPr lang="nl-NL" b="1" dirty="0">
                <a:solidFill>
                  <a:srgbClr val="FF0000"/>
                </a:solidFill>
              </a:rPr>
              <a:t> do we </a:t>
            </a:r>
            <a:r>
              <a:rPr lang="nl-NL" b="1" dirty="0" err="1">
                <a:solidFill>
                  <a:srgbClr val="FF0000"/>
                </a:solidFill>
              </a:rPr>
              <a:t>need</a:t>
            </a:r>
            <a:r>
              <a:rPr lang="nl-NL" b="1" dirty="0">
                <a:solidFill>
                  <a:srgbClr val="FF0000"/>
                </a:solidFill>
              </a:rPr>
              <a:t> to </a:t>
            </a:r>
            <a:r>
              <a:rPr lang="nl-NL" b="1" dirty="0" err="1">
                <a:solidFill>
                  <a:srgbClr val="FF0000"/>
                </a:solidFill>
              </a:rPr>
              <a:t>get</a:t>
            </a:r>
            <a:r>
              <a:rPr lang="nl-NL" b="1" dirty="0">
                <a:solidFill>
                  <a:srgbClr val="FF0000"/>
                </a:solidFill>
              </a:rPr>
              <a:t> a complete picture?</a:t>
            </a:r>
            <a:endParaRPr lang="nl-NL" dirty="0">
              <a:solidFill>
                <a:srgbClr val="FF0000"/>
              </a:solidFill>
            </a:endParaRPr>
          </a:p>
        </p:txBody>
      </p:sp>
      <p:sp>
        <p:nvSpPr>
          <p:cNvPr id="4" name="Tijdelijke aanduiding voor tekst 3"/>
          <p:cNvSpPr>
            <a:spLocks noGrp="1"/>
          </p:cNvSpPr>
          <p:nvPr>
            <p:ph type="body" sz="half" idx="2"/>
          </p:nvPr>
        </p:nvSpPr>
        <p:spPr>
          <a:xfrm>
            <a:off x="971600" y="1988840"/>
            <a:ext cx="7486600" cy="3600400"/>
          </a:xfrm>
        </p:spPr>
        <p:txBody>
          <a:bodyPr>
            <a:normAutofit/>
          </a:bodyPr>
          <a:lstStyle/>
          <a:p>
            <a:pPr>
              <a:buNone/>
            </a:pPr>
            <a:r>
              <a:rPr lang="en-GB" b="1" dirty="0">
                <a:solidFill>
                  <a:srgbClr val="0070C0"/>
                </a:solidFill>
              </a:rPr>
              <a:t>Attention</a:t>
            </a:r>
          </a:p>
          <a:p>
            <a:pPr>
              <a:buNone/>
            </a:pPr>
            <a:r>
              <a:rPr lang="en-GB" b="1" dirty="0">
                <a:solidFill>
                  <a:srgbClr val="0070C0"/>
                </a:solidFill>
              </a:rPr>
              <a:t>Focus on the detail</a:t>
            </a:r>
          </a:p>
          <a:p>
            <a:pPr>
              <a:buNone/>
            </a:pPr>
            <a:r>
              <a:rPr lang="en-GB" b="1" dirty="0">
                <a:solidFill>
                  <a:srgbClr val="0070C0"/>
                </a:solidFill>
              </a:rPr>
              <a:t>Focus on the overview</a:t>
            </a:r>
          </a:p>
          <a:p>
            <a:pPr>
              <a:buNone/>
            </a:pPr>
            <a:r>
              <a:rPr lang="en-GB" b="1" dirty="0">
                <a:solidFill>
                  <a:srgbClr val="0070C0"/>
                </a:solidFill>
              </a:rPr>
              <a:t>Knowledge about what we can expect</a:t>
            </a:r>
          </a:p>
          <a:p>
            <a:pPr>
              <a:buNone/>
            </a:pPr>
            <a:r>
              <a:rPr lang="en-GB" b="1" dirty="0">
                <a:solidFill>
                  <a:srgbClr val="0070C0"/>
                </a:solidFill>
              </a:rPr>
              <a:t>Interest</a:t>
            </a:r>
          </a:p>
          <a:p>
            <a:pPr>
              <a:buNone/>
            </a:pPr>
            <a:r>
              <a:rPr lang="nl-NL" b="1"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484</Words>
  <Application>Microsoft Office PowerPoint</Application>
  <PresentationFormat>Diavoorstelling (4:3)</PresentationFormat>
  <Paragraphs>131</Paragraphs>
  <Slides>23</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Arial Black</vt:lpstr>
      <vt:lpstr>Calibri</vt:lpstr>
      <vt:lpstr>Times New Roman</vt:lpstr>
      <vt:lpstr>Office-thema</vt:lpstr>
      <vt:lpstr>Sensory Acuity</vt:lpstr>
      <vt:lpstr>PowerPoint-presentatie</vt:lpstr>
      <vt:lpstr>Sensory acuity,  7. What do we observe?</vt:lpstr>
      <vt:lpstr>The Head Tree</vt:lpstr>
      <vt:lpstr>How sharp are your senses?</vt:lpstr>
      <vt:lpstr>Focus with Sensory Acuity!</vt:lpstr>
      <vt:lpstr>Very much  Sensory Acuit! </vt:lpstr>
      <vt:lpstr>PowerPoint-presentatie</vt:lpstr>
      <vt:lpstr>What do we need to get a complete picture?</vt:lpstr>
      <vt:lpstr>Sometimes it works differently ……..</vt:lpstr>
      <vt:lpstr>Misleading?</vt:lpstr>
      <vt:lpstr>As it was in the original photo</vt:lpstr>
      <vt:lpstr>What are the lines doing, you think?</vt:lpstr>
      <vt:lpstr>PowerPoint-presentatie</vt:lpstr>
      <vt:lpstr>PowerPoint-presentatie</vt:lpstr>
      <vt:lpstr>PowerPoint-presentatie</vt:lpstr>
      <vt:lpstr>PowerPoint-presentatie</vt:lpstr>
      <vt:lpstr>What attracks your attention at first sight?  What after that?</vt:lpstr>
      <vt:lpstr>Where does your attention go?</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Acuity</dc:title>
  <dc:creator>Admin</dc:creator>
  <cp:lastModifiedBy>sytse tjallingii</cp:lastModifiedBy>
  <cp:revision>2</cp:revision>
  <dcterms:created xsi:type="dcterms:W3CDTF">2015-10-15T18:04:30Z</dcterms:created>
  <dcterms:modified xsi:type="dcterms:W3CDTF">2019-04-16T11:21:15Z</dcterms:modified>
</cp:coreProperties>
</file>