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8"/>
  </p:notesMasterIdLst>
  <p:sldIdLst>
    <p:sldId id="488" r:id="rId2"/>
    <p:sldId id="462" r:id="rId3"/>
    <p:sldId id="457" r:id="rId4"/>
    <p:sldId id="466" r:id="rId5"/>
    <p:sldId id="459" r:id="rId6"/>
    <p:sldId id="458" r:id="rId7"/>
    <p:sldId id="455" r:id="rId8"/>
    <p:sldId id="388" r:id="rId9"/>
    <p:sldId id="448" r:id="rId10"/>
    <p:sldId id="468" r:id="rId11"/>
    <p:sldId id="389" r:id="rId12"/>
    <p:sldId id="447" r:id="rId13"/>
    <p:sldId id="451" r:id="rId14"/>
    <p:sldId id="487" r:id="rId15"/>
    <p:sldId id="392" r:id="rId16"/>
    <p:sldId id="393" r:id="rId17"/>
    <p:sldId id="394" r:id="rId18"/>
    <p:sldId id="456" r:id="rId19"/>
    <p:sldId id="395" r:id="rId20"/>
    <p:sldId id="396" r:id="rId21"/>
    <p:sldId id="397" r:id="rId22"/>
    <p:sldId id="398" r:id="rId23"/>
    <p:sldId id="399" r:id="rId24"/>
    <p:sldId id="400" r:id="rId25"/>
    <p:sldId id="401" r:id="rId26"/>
    <p:sldId id="402" r:id="rId27"/>
    <p:sldId id="403" r:id="rId28"/>
    <p:sldId id="404" r:id="rId29"/>
    <p:sldId id="405" r:id="rId30"/>
    <p:sldId id="489" r:id="rId31"/>
    <p:sldId id="407" r:id="rId32"/>
    <p:sldId id="408" r:id="rId33"/>
    <p:sldId id="490" r:id="rId34"/>
    <p:sldId id="469" r:id="rId35"/>
    <p:sldId id="470" r:id="rId36"/>
    <p:sldId id="491" r:id="rId3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4E59F"/>
    <a:srgbClr val="007434"/>
    <a:srgbClr val="A27B00"/>
    <a:srgbClr val="00008A"/>
    <a:srgbClr val="FFCC3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0" d="100"/>
          <a:sy n="60" d="100"/>
        </p:scale>
        <p:origin x="-12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08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ABE47F-7498-4B23-A796-BBDDC1B6237C}" type="datetimeFigureOut">
              <a:rPr lang="nl-NL" smtClean="0"/>
              <a:pPr/>
              <a:t>29-10-2017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CED072-2C5B-4FA1-A750-3F292DDBBB0D}" type="slidenum">
              <a:rPr lang="nl-NL" smtClean="0"/>
              <a:pPr/>
              <a:t>‹nr.›</a:t>
            </a:fld>
            <a:endParaRPr lang="nl-NL"/>
          </a:p>
        </p:txBody>
      </p:sp>
    </p:spTree>
    <p:extLst>
      <p:ext uri="{BB962C8B-B14F-4D97-AF65-F5344CB8AC3E}">
        <p14:creationId xmlns:p14="http://schemas.microsoft.com/office/powerpoint/2010/main" xmlns="" val="996641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4C313A3-75CB-439B-8675-E0F61316D54C}" type="slidenum">
              <a:rPr lang="nl-NL" smtClean="0"/>
              <a:pPr/>
              <a:t>20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el, illustratie en teks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smtClean="0"/>
              <a:t>Klik om de stijl te bewerken</a:t>
            </a:r>
            <a:endParaRPr lang="en-US"/>
          </a:p>
        </p:txBody>
      </p:sp>
      <p:sp>
        <p:nvSpPr>
          <p:cNvPr id="3" name="Tijdelijke aanduiding voor illustratie 2"/>
          <p:cNvSpPr>
            <a:spLocks noGrp="1"/>
          </p:cNvSpPr>
          <p:nvPr>
            <p:ph type="clipArt" sz="half" idx="1"/>
          </p:nvPr>
        </p:nvSpPr>
        <p:spPr>
          <a:xfrm>
            <a:off x="685800" y="1981200"/>
            <a:ext cx="3810000" cy="4114800"/>
          </a:xfrm>
        </p:spPr>
        <p:txBody>
          <a:bodyPr/>
          <a:lstStyle/>
          <a:p>
            <a:pPr lvl="0"/>
            <a:endParaRPr lang="en-US" noProof="0" smtClean="0"/>
          </a:p>
        </p:txBody>
      </p:sp>
      <p:sp>
        <p:nvSpPr>
          <p:cNvPr id="4" name="Tijdelijke aanduiding voor tekst 3"/>
          <p:cNvSpPr>
            <a:spLocks noGrp="1"/>
          </p:cNvSpPr>
          <p:nvPr>
            <p:ph type="body" sz="half" idx="2"/>
          </p:nvPr>
        </p:nvSpPr>
        <p:spPr>
          <a:xfrm>
            <a:off x="4648200" y="1981200"/>
            <a:ext cx="38100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DBA1A0E-9678-446F-9849-F245304C382B}"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817AF2FD-8D51-446F-8212-0B1399B5208A}" type="datetimeFigureOut">
              <a:rPr lang="nl-NL" smtClean="0"/>
              <a:pPr/>
              <a:t>29-10-2017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D225EB5-7D11-45B9-B063-D4FFF1F97ED3}"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AF2FD-8D51-446F-8212-0B1399B5208A}" type="datetimeFigureOut">
              <a:rPr lang="nl-NL" smtClean="0"/>
              <a:pPr/>
              <a:t>29-10-2017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25EB5-7D11-45B9-B063-D4FFF1F97ED3}"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ontw ben4.bmp"/>
          <p:cNvPicPr/>
          <p:nvPr/>
        </p:nvPicPr>
        <p:blipFill>
          <a:blip r:embed="rId2" cstate="screen">
            <a:duotone>
              <a:schemeClr val="accent1">
                <a:shade val="45000"/>
                <a:satMod val="135000"/>
              </a:schemeClr>
              <a:prstClr val="white"/>
            </a:duotone>
            <a:lum bright="50000" contrast="20000"/>
          </a:blip>
          <a:stretch>
            <a:fillRect/>
          </a:stretch>
        </p:blipFill>
        <p:spPr>
          <a:xfrm>
            <a:off x="431033" y="0"/>
            <a:ext cx="8712967" cy="6858000"/>
          </a:xfrm>
          <a:prstGeom prst="rect">
            <a:avLst/>
          </a:prstGeom>
        </p:spPr>
      </p:pic>
      <p:sp>
        <p:nvSpPr>
          <p:cNvPr id="3075" name="Titel 1"/>
          <p:cNvSpPr>
            <a:spLocks noGrp="1"/>
          </p:cNvSpPr>
          <p:nvPr>
            <p:ph type="ctrTitle"/>
          </p:nvPr>
        </p:nvSpPr>
        <p:spPr>
          <a:xfrm>
            <a:off x="685800" y="2924944"/>
            <a:ext cx="7772400" cy="1470025"/>
          </a:xfrm>
        </p:spPr>
        <p:txBody>
          <a:bodyPr/>
          <a:lstStyle/>
          <a:p>
            <a:r>
              <a:rPr lang="en-US" b="1" dirty="0" smtClean="0">
                <a:solidFill>
                  <a:srgbClr val="FF0000"/>
                </a:solidFill>
              </a:rPr>
              <a:t>Welcome to the NLP-course “Your Unlimited Powers”</a:t>
            </a:r>
            <a:endParaRPr lang="nl-NL" b="1" dirty="0" smtClean="0">
              <a:solidFill>
                <a:srgbClr val="FF0000"/>
              </a:solidFill>
            </a:endParaRPr>
          </a:p>
        </p:txBody>
      </p:sp>
      <p:sp>
        <p:nvSpPr>
          <p:cNvPr id="3076" name="Ondertitel 2"/>
          <p:cNvSpPr>
            <a:spLocks noGrp="1"/>
          </p:cNvSpPr>
          <p:nvPr>
            <p:ph type="subTitle" idx="1"/>
          </p:nvPr>
        </p:nvSpPr>
        <p:spPr>
          <a:xfrm>
            <a:off x="683568" y="4725144"/>
            <a:ext cx="7776864" cy="2088232"/>
          </a:xfrm>
        </p:spPr>
        <p:txBody>
          <a:bodyPr>
            <a:normAutofit/>
          </a:bodyPr>
          <a:lstStyle/>
          <a:p>
            <a:r>
              <a:rPr lang="en-US" dirty="0" smtClean="0">
                <a:solidFill>
                  <a:srgbClr val="0000FF"/>
                </a:solidFill>
              </a:rPr>
              <a:t>Ministry of social affairs, Ramallah, Palestine</a:t>
            </a:r>
          </a:p>
          <a:p>
            <a:r>
              <a:rPr lang="en-US" dirty="0" smtClean="0">
                <a:solidFill>
                  <a:srgbClr val="0000FF"/>
                </a:solidFill>
              </a:rPr>
              <a:t>1st  day Wednesday 27 April 2016</a:t>
            </a:r>
          </a:p>
          <a:p>
            <a:r>
              <a:rPr lang="en-US" dirty="0" smtClean="0">
                <a:solidFill>
                  <a:srgbClr val="0000FF"/>
                </a:solidFill>
              </a:rPr>
              <a:t>Trainers: Sytse and Marlies Tjallingii</a:t>
            </a:r>
          </a:p>
        </p:txBody>
      </p:sp>
      <p:sp>
        <p:nvSpPr>
          <p:cNvPr id="3077" name="Rechthoek 4"/>
          <p:cNvSpPr>
            <a:spLocks noChangeArrowheads="1"/>
          </p:cNvSpPr>
          <p:nvPr/>
        </p:nvSpPr>
        <p:spPr bwMode="auto">
          <a:xfrm>
            <a:off x="2555875" y="188913"/>
            <a:ext cx="3426772" cy="1015663"/>
          </a:xfrm>
          <a:prstGeom prst="rect">
            <a:avLst/>
          </a:prstGeom>
          <a:noFill/>
          <a:ln w="9525">
            <a:noFill/>
            <a:miter lim="800000"/>
            <a:headEnd/>
            <a:tailEnd/>
          </a:ln>
        </p:spPr>
        <p:txBody>
          <a:bodyPr wrap="none">
            <a:spAutoFit/>
          </a:bodyPr>
          <a:lstStyle/>
          <a:p>
            <a:r>
              <a:rPr lang="nl-NL" sz="6000" b="1" dirty="0" err="1" smtClean="0">
                <a:solidFill>
                  <a:srgbClr val="0033CC"/>
                </a:solidFill>
              </a:rPr>
              <a:t>Welcome</a:t>
            </a:r>
            <a:r>
              <a:rPr lang="nl-NL" sz="6000" b="1" dirty="0" smtClean="0">
                <a:solidFill>
                  <a:srgbClr val="0033CC"/>
                </a:solidFill>
              </a:rPr>
              <a:t>!</a:t>
            </a:r>
            <a:endParaRPr lang="nl-NL" sz="2800" b="1" dirty="0">
              <a:solidFill>
                <a:srgbClr val="0033CC"/>
              </a:solidFill>
            </a:endParaRPr>
          </a:p>
        </p:txBody>
      </p:sp>
      <p:sp>
        <p:nvSpPr>
          <p:cNvPr id="7" name="Rechthoek 6"/>
          <p:cNvSpPr/>
          <p:nvPr/>
        </p:nvSpPr>
        <p:spPr>
          <a:xfrm>
            <a:off x="1835696" y="980728"/>
            <a:ext cx="4896544" cy="1862048"/>
          </a:xfrm>
          <a:prstGeom prst="rect">
            <a:avLst/>
          </a:prstGeom>
        </p:spPr>
        <p:txBody>
          <a:bodyPr wrap="square">
            <a:spAutoFit/>
          </a:bodyPr>
          <a:lstStyle/>
          <a:p>
            <a:pPr algn="ctr"/>
            <a:r>
              <a:rPr lang="ar-AE" sz="11500" dirty="0" smtClean="0">
                <a:solidFill>
                  <a:srgbClr val="0000FF"/>
                </a:solidFill>
              </a:rPr>
              <a:t>مرحبا</a:t>
            </a:r>
            <a:endParaRPr lang="nl-NL" sz="115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6">
                                            <p:txEl>
                                              <p:pRg st="0" end="0"/>
                                            </p:txEl>
                                          </p:spTgt>
                                        </p:tgtEl>
                                        <p:attrNameLst>
                                          <p:attrName>style.visibility</p:attrName>
                                        </p:attrNameLst>
                                      </p:cBhvr>
                                      <p:to>
                                        <p:strVal val="visible"/>
                                      </p:to>
                                    </p:set>
                                    <p:anim calcmode="lin" valueType="num">
                                      <p:cBhvr additive="base">
                                        <p:cTn id="13" dur="500" fill="hold"/>
                                        <p:tgtEl>
                                          <p:spTgt spid="307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xEl>
                                              <p:pRg st="1" end="1"/>
                                            </p:txEl>
                                          </p:spTgt>
                                        </p:tgtEl>
                                        <p:attrNameLst>
                                          <p:attrName>style.visibility</p:attrName>
                                        </p:attrNameLst>
                                      </p:cBhvr>
                                      <p:to>
                                        <p:strVal val="visible"/>
                                      </p:to>
                                    </p:set>
                                    <p:anim calcmode="lin" valueType="num">
                                      <p:cBhvr additive="base">
                                        <p:cTn id="19" dur="500" fill="hold"/>
                                        <p:tgtEl>
                                          <p:spTgt spid="307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6">
                                            <p:txEl>
                                              <p:pRg st="2" end="2"/>
                                            </p:txEl>
                                          </p:spTgt>
                                        </p:tgtEl>
                                        <p:attrNameLst>
                                          <p:attrName>style.visibility</p:attrName>
                                        </p:attrNameLst>
                                      </p:cBhvr>
                                      <p:to>
                                        <p:strVal val="visible"/>
                                      </p:to>
                                    </p:set>
                                    <p:anim calcmode="lin" valueType="num">
                                      <p:cBhvr additive="base">
                                        <p:cTn id="25" dur="500" fill="hold"/>
                                        <p:tgtEl>
                                          <p:spTgt spid="307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6088" y="44450"/>
            <a:ext cx="6560872" cy="647700"/>
          </a:xfrm>
        </p:spPr>
        <p:txBody>
          <a:bodyPr>
            <a:normAutofit/>
          </a:bodyPr>
          <a:lstStyle/>
          <a:p>
            <a:pPr algn="l" eaLnBrk="1" hangingPunct="1"/>
            <a:r>
              <a:rPr lang="en-US" sz="3600" b="1" dirty="0" smtClean="0">
                <a:solidFill>
                  <a:srgbClr val="0000FF"/>
                </a:solidFill>
              </a:rPr>
              <a:t>1. What are they focusing on?</a:t>
            </a:r>
            <a:endParaRPr lang="nl-NL" b="1" dirty="0" smtClean="0">
              <a:solidFill>
                <a:srgbClr val="0000FF"/>
              </a:solidFill>
            </a:endParaRPr>
          </a:p>
        </p:txBody>
      </p:sp>
      <p:pic>
        <p:nvPicPr>
          <p:cNvPr id="9219" name="Afbeelding 3" descr="neurollevels.jpg"/>
          <p:cNvPicPr>
            <a:picLocks noChangeAspect="1" noChangeArrowheads="1"/>
          </p:cNvPicPr>
          <p:nvPr/>
        </p:nvPicPr>
        <p:blipFill>
          <a:blip r:embed="rId2" cstate="print">
            <a:lum bright="10000" contrast="20000"/>
          </a:blip>
          <a:srcRect b="3226"/>
          <a:stretch>
            <a:fillRect/>
          </a:stretch>
        </p:blipFill>
        <p:spPr bwMode="auto">
          <a:xfrm>
            <a:off x="2968625" y="1700213"/>
            <a:ext cx="6211887" cy="5157787"/>
          </a:xfrm>
          <a:prstGeom prst="rect">
            <a:avLst/>
          </a:prstGeom>
          <a:noFill/>
          <a:ln w="9525">
            <a:noFill/>
            <a:miter lim="800000"/>
            <a:headEnd/>
            <a:tailEnd/>
          </a:ln>
        </p:spPr>
      </p:pic>
      <p:sp>
        <p:nvSpPr>
          <p:cNvPr id="5" name="Titel 1"/>
          <p:cNvSpPr txBox="1">
            <a:spLocks/>
          </p:cNvSpPr>
          <p:nvPr/>
        </p:nvSpPr>
        <p:spPr>
          <a:xfrm>
            <a:off x="446088" y="625475"/>
            <a:ext cx="7654304" cy="566738"/>
          </a:xfrm>
          <a:prstGeom prst="rect">
            <a:avLst/>
          </a:prstGeom>
        </p:spPr>
        <p:txBody>
          <a:bodyPr anchor="ctr"/>
          <a:lstStyle/>
          <a:p>
            <a:pPr fontAlgn="auto">
              <a:spcAft>
                <a:spcPts val="0"/>
              </a:spcAft>
              <a:defRPr/>
            </a:pPr>
            <a:r>
              <a:rPr lang="en-US" sz="3600" b="1" dirty="0" smtClean="0">
                <a:solidFill>
                  <a:srgbClr val="0000FF"/>
                </a:solidFill>
                <a:latin typeface="+mj-lt"/>
                <a:ea typeface="+mj-ea"/>
                <a:cs typeface="+mj-cs"/>
              </a:rPr>
              <a:t>2</a:t>
            </a:r>
            <a:r>
              <a:rPr lang="en-US" sz="3600" b="1" dirty="0">
                <a:solidFill>
                  <a:srgbClr val="0000FF"/>
                </a:solidFill>
                <a:latin typeface="+mj-lt"/>
                <a:ea typeface="+mj-ea"/>
                <a:cs typeface="+mj-cs"/>
              </a:rPr>
              <a:t>. What meaning do they give it?</a:t>
            </a:r>
            <a:endParaRPr lang="nl-NL" sz="4400" b="1" dirty="0">
              <a:solidFill>
                <a:srgbClr val="0000FF"/>
              </a:solidFill>
              <a:latin typeface="+mj-lt"/>
              <a:ea typeface="+mj-ea"/>
              <a:cs typeface="+mj-cs"/>
            </a:endParaRPr>
          </a:p>
        </p:txBody>
      </p:sp>
      <p:sp>
        <p:nvSpPr>
          <p:cNvPr id="6" name="Titel 1"/>
          <p:cNvSpPr txBox="1">
            <a:spLocks/>
          </p:cNvSpPr>
          <p:nvPr/>
        </p:nvSpPr>
        <p:spPr>
          <a:xfrm>
            <a:off x="446088" y="1125538"/>
            <a:ext cx="6560872" cy="647700"/>
          </a:xfrm>
          <a:prstGeom prst="rect">
            <a:avLst/>
          </a:prstGeom>
        </p:spPr>
        <p:txBody>
          <a:bodyPr anchor="ctr">
            <a:normAutofit fontScale="97500"/>
          </a:bodyPr>
          <a:lstStyle/>
          <a:p>
            <a:pPr fontAlgn="auto">
              <a:spcAft>
                <a:spcPts val="0"/>
              </a:spcAft>
              <a:defRPr/>
            </a:pPr>
            <a:r>
              <a:rPr lang="en-US" sz="3600" b="1" dirty="0" smtClean="0">
                <a:solidFill>
                  <a:srgbClr val="0000FF"/>
                </a:solidFill>
                <a:latin typeface="+mj-lt"/>
                <a:ea typeface="+mj-ea"/>
                <a:cs typeface="+mj-cs"/>
              </a:rPr>
              <a:t>3</a:t>
            </a:r>
            <a:r>
              <a:rPr lang="en-US" sz="3600" b="1" dirty="0">
                <a:solidFill>
                  <a:srgbClr val="0000FF"/>
                </a:solidFill>
                <a:latin typeface="+mj-lt"/>
                <a:ea typeface="+mj-ea"/>
                <a:cs typeface="+mj-cs"/>
              </a:rPr>
              <a:t>. What are they going to do?</a:t>
            </a:r>
            <a:endParaRPr lang="nl-NL" sz="4400" b="1" dirty="0">
              <a:solidFill>
                <a:srgbClr val="0000FF"/>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00FF"/>
                </a:solidFill>
              </a:rPr>
              <a:t>Exercise 3 life questions</a:t>
            </a:r>
            <a:endParaRPr lang="nl-NL" b="1" dirty="0">
              <a:solidFill>
                <a:srgbClr val="0000FF"/>
              </a:solidFill>
            </a:endParaRPr>
          </a:p>
        </p:txBody>
      </p:sp>
      <p:graphicFrame>
        <p:nvGraphicFramePr>
          <p:cNvPr id="5" name="Tabel 4"/>
          <p:cNvGraphicFramePr>
            <a:graphicFrameLocks noGrp="1"/>
          </p:cNvGraphicFramePr>
          <p:nvPr/>
        </p:nvGraphicFramePr>
        <p:xfrm>
          <a:off x="395536" y="1556791"/>
          <a:ext cx="8352928" cy="1464162"/>
        </p:xfrm>
        <a:graphic>
          <a:graphicData uri="http://schemas.openxmlformats.org/drawingml/2006/table">
            <a:tbl>
              <a:tblPr/>
              <a:tblGrid>
                <a:gridCol w="8352928"/>
              </a:tblGrid>
              <a:tr h="732080">
                <a:tc>
                  <a:txBody>
                    <a:bodyPr/>
                    <a:lstStyle/>
                    <a:p>
                      <a:pPr>
                        <a:spcAft>
                          <a:spcPts val="0"/>
                        </a:spcAft>
                        <a:tabLst>
                          <a:tab pos="215900" algn="l"/>
                        </a:tabLst>
                      </a:pPr>
                      <a:r>
                        <a:rPr lang="en-US" sz="2800" b="1" dirty="0">
                          <a:solidFill>
                            <a:srgbClr val="0000FF"/>
                          </a:solidFill>
                          <a:latin typeface="Times New Roman"/>
                          <a:ea typeface="MS Mincho"/>
                          <a:cs typeface="Times New Roman"/>
                        </a:rPr>
                        <a:t>1 My focus in </a:t>
                      </a:r>
                      <a:r>
                        <a:rPr lang="en-US" sz="2800" b="1" dirty="0" smtClean="0">
                          <a:solidFill>
                            <a:srgbClr val="0000FF"/>
                          </a:solidFill>
                          <a:latin typeface="Times New Roman"/>
                          <a:ea typeface="MS Mincho"/>
                          <a:cs typeface="Times New Roman"/>
                        </a:rPr>
                        <a:t>my </a:t>
                      </a:r>
                      <a:r>
                        <a:rPr lang="en-US" sz="2800" b="1" dirty="0">
                          <a:solidFill>
                            <a:srgbClr val="0000FF"/>
                          </a:solidFill>
                          <a:latin typeface="Times New Roman"/>
                          <a:ea typeface="MS Mincho"/>
                          <a:cs typeface="Times New Roman"/>
                        </a:rPr>
                        <a:t>personal life</a:t>
                      </a:r>
                      <a:endParaRPr lang="nl-NL" sz="2800" b="1" dirty="0">
                        <a:solidFill>
                          <a:srgbClr val="0000FF"/>
                        </a:solidFill>
                        <a:latin typeface="Times New Roman"/>
                        <a:ea typeface="MS Mincho"/>
                        <a:cs typeface="Times New Roman"/>
                      </a:endParaRPr>
                    </a:p>
                  </a:txBody>
                  <a:tcPr marL="67325" marR="6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2082">
                <a:tc>
                  <a:txBody>
                    <a:bodyPr/>
                    <a:lstStyle/>
                    <a:p>
                      <a:pPr>
                        <a:spcAft>
                          <a:spcPts val="0"/>
                        </a:spcAft>
                        <a:tabLst>
                          <a:tab pos="215900" algn="l"/>
                        </a:tabLst>
                      </a:pPr>
                      <a:endParaRPr lang="en-US" sz="2800" b="1" dirty="0">
                        <a:solidFill>
                          <a:srgbClr val="0000FF"/>
                        </a:solidFill>
                        <a:latin typeface="Times New Roman"/>
                        <a:ea typeface="MS Mincho"/>
                        <a:cs typeface="Times New Roman"/>
                      </a:endParaRPr>
                    </a:p>
                  </a:txBody>
                  <a:tcPr marL="67325" marR="6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el 5"/>
          <p:cNvGraphicFramePr>
            <a:graphicFrameLocks noGrp="1"/>
          </p:cNvGraphicFramePr>
          <p:nvPr/>
        </p:nvGraphicFramePr>
        <p:xfrm>
          <a:off x="395536" y="3140968"/>
          <a:ext cx="8352928" cy="1464164"/>
        </p:xfrm>
        <a:graphic>
          <a:graphicData uri="http://schemas.openxmlformats.org/drawingml/2006/table">
            <a:tbl>
              <a:tblPr/>
              <a:tblGrid>
                <a:gridCol w="8352928"/>
              </a:tblGrid>
              <a:tr h="732082">
                <a:tc>
                  <a:txBody>
                    <a:bodyPr/>
                    <a:lstStyle/>
                    <a:p>
                      <a:pPr>
                        <a:spcAft>
                          <a:spcPts val="0"/>
                        </a:spcAft>
                        <a:tabLst>
                          <a:tab pos="215900" algn="l"/>
                        </a:tabLst>
                      </a:pPr>
                      <a:r>
                        <a:rPr lang="en-US" sz="2800" b="1" dirty="0">
                          <a:solidFill>
                            <a:srgbClr val="0000FF"/>
                          </a:solidFill>
                          <a:latin typeface="Times New Roman"/>
                          <a:ea typeface="MS Mincho"/>
                          <a:cs typeface="Times New Roman"/>
                        </a:rPr>
                        <a:t>2 The meaning I give it</a:t>
                      </a:r>
                      <a:endParaRPr lang="nl-NL" sz="2800" b="1" dirty="0">
                        <a:solidFill>
                          <a:srgbClr val="0000FF"/>
                        </a:solidFill>
                        <a:latin typeface="Times New Roman"/>
                        <a:ea typeface="MS Mincho"/>
                        <a:cs typeface="Times New Roman"/>
                      </a:endParaRPr>
                    </a:p>
                  </a:txBody>
                  <a:tcPr marL="67325" marR="6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2082">
                <a:tc>
                  <a:txBody>
                    <a:bodyPr/>
                    <a:lstStyle/>
                    <a:p>
                      <a:pPr>
                        <a:spcAft>
                          <a:spcPts val="0"/>
                        </a:spcAft>
                        <a:tabLst>
                          <a:tab pos="215900" algn="l"/>
                        </a:tabLst>
                      </a:pPr>
                      <a:endParaRPr lang="en-US" sz="2800" b="1" dirty="0">
                        <a:solidFill>
                          <a:srgbClr val="0000FF"/>
                        </a:solidFill>
                        <a:latin typeface="Times New Roman"/>
                        <a:ea typeface="MS Mincho"/>
                        <a:cs typeface="Times New Roman"/>
                      </a:endParaRPr>
                    </a:p>
                  </a:txBody>
                  <a:tcPr marL="67325" marR="6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el 6"/>
          <p:cNvGraphicFramePr>
            <a:graphicFrameLocks noGrp="1"/>
          </p:cNvGraphicFramePr>
          <p:nvPr/>
        </p:nvGraphicFramePr>
        <p:xfrm>
          <a:off x="395536" y="4773148"/>
          <a:ext cx="8424936" cy="1464164"/>
        </p:xfrm>
        <a:graphic>
          <a:graphicData uri="http://schemas.openxmlformats.org/drawingml/2006/table">
            <a:tbl>
              <a:tblPr/>
              <a:tblGrid>
                <a:gridCol w="8424936"/>
              </a:tblGrid>
              <a:tr h="732082">
                <a:tc>
                  <a:txBody>
                    <a:bodyPr/>
                    <a:lstStyle/>
                    <a:p>
                      <a:pPr>
                        <a:spcAft>
                          <a:spcPts val="0"/>
                        </a:spcAft>
                        <a:tabLst>
                          <a:tab pos="215900" algn="l"/>
                        </a:tabLst>
                      </a:pPr>
                      <a:r>
                        <a:rPr lang="en-US" sz="2800" b="1" dirty="0">
                          <a:solidFill>
                            <a:srgbClr val="0000FF"/>
                          </a:solidFill>
                          <a:latin typeface="Times New Roman"/>
                          <a:ea typeface="MS Mincho"/>
                          <a:cs typeface="Times New Roman"/>
                        </a:rPr>
                        <a:t>3 The action I want to take</a:t>
                      </a:r>
                      <a:endParaRPr lang="nl-NL" sz="2800" b="1" dirty="0">
                        <a:solidFill>
                          <a:srgbClr val="0000FF"/>
                        </a:solidFill>
                        <a:latin typeface="Times New Roman"/>
                        <a:ea typeface="MS Mincho"/>
                        <a:cs typeface="Times New Roman"/>
                      </a:endParaRPr>
                    </a:p>
                  </a:txBody>
                  <a:tcPr marL="67325" marR="6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2082">
                <a:tc>
                  <a:txBody>
                    <a:bodyPr/>
                    <a:lstStyle/>
                    <a:p>
                      <a:pPr>
                        <a:spcAft>
                          <a:spcPts val="0"/>
                        </a:spcAft>
                        <a:tabLst>
                          <a:tab pos="215900" algn="l"/>
                        </a:tabLst>
                      </a:pPr>
                      <a:endParaRPr lang="en-US" sz="2800" b="1" dirty="0">
                        <a:solidFill>
                          <a:srgbClr val="0000FF"/>
                        </a:solidFill>
                        <a:latin typeface="Times New Roman"/>
                        <a:ea typeface="MS Mincho"/>
                        <a:cs typeface="Times New Roman"/>
                      </a:endParaRPr>
                    </a:p>
                  </a:txBody>
                  <a:tcPr marL="67325" marR="6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solidFill>
                  <a:srgbClr val="0000FF"/>
                </a:solidFill>
              </a:rPr>
              <a:t>NLP </a:t>
            </a:r>
            <a:r>
              <a:rPr lang="nl-NL" b="1" dirty="0" err="1" smtClean="0">
                <a:solidFill>
                  <a:srgbClr val="0000FF"/>
                </a:solidFill>
              </a:rPr>
              <a:t>founders</a:t>
            </a:r>
            <a:endParaRPr lang="nl-NL" b="1" dirty="0">
              <a:solidFill>
                <a:srgbClr val="0000FF"/>
              </a:solidFill>
            </a:endParaRPr>
          </a:p>
        </p:txBody>
      </p:sp>
      <p:pic>
        <p:nvPicPr>
          <p:cNvPr id="4" name="Picture 4" descr="http://www.corvalancoaching.com/sites/default/files/richard-bandler-portrait.jpg"/>
          <p:cNvPicPr>
            <a:picLocks noChangeAspect="1" noChangeArrowheads="1"/>
          </p:cNvPicPr>
          <p:nvPr/>
        </p:nvPicPr>
        <p:blipFill>
          <a:blip r:embed="rId2" cstate="screen"/>
          <a:srcRect/>
          <a:stretch>
            <a:fillRect/>
          </a:stretch>
        </p:blipFill>
        <p:spPr bwMode="auto">
          <a:xfrm>
            <a:off x="467544" y="1628800"/>
            <a:ext cx="4136696" cy="3914325"/>
          </a:xfrm>
          <a:prstGeom prst="rect">
            <a:avLst/>
          </a:prstGeom>
          <a:noFill/>
          <a:ln w="9525">
            <a:noFill/>
            <a:miter lim="800000"/>
            <a:headEnd/>
            <a:tailEnd/>
          </a:ln>
        </p:spPr>
      </p:pic>
      <p:sp>
        <p:nvSpPr>
          <p:cNvPr id="5" name="Tekstvak 4"/>
          <p:cNvSpPr txBox="1">
            <a:spLocks noChangeArrowheads="1"/>
          </p:cNvSpPr>
          <p:nvPr/>
        </p:nvSpPr>
        <p:spPr bwMode="auto">
          <a:xfrm>
            <a:off x="755576" y="5589240"/>
            <a:ext cx="3266944" cy="523220"/>
          </a:xfrm>
          <a:prstGeom prst="rect">
            <a:avLst/>
          </a:prstGeom>
          <a:noFill/>
          <a:ln w="9525">
            <a:noFill/>
            <a:miter lim="800000"/>
            <a:headEnd/>
            <a:tailEnd/>
          </a:ln>
        </p:spPr>
        <p:txBody>
          <a:bodyPr wrap="square">
            <a:spAutoFit/>
          </a:bodyPr>
          <a:lstStyle/>
          <a:p>
            <a:r>
              <a:rPr lang="nl-NL" sz="2800" dirty="0">
                <a:solidFill>
                  <a:srgbClr val="0000FF"/>
                </a:solidFill>
              </a:rPr>
              <a:t>Richard </a:t>
            </a:r>
            <a:r>
              <a:rPr lang="nl-NL" sz="2800" dirty="0" err="1">
                <a:solidFill>
                  <a:srgbClr val="0000FF"/>
                </a:solidFill>
              </a:rPr>
              <a:t>Bandler</a:t>
            </a:r>
            <a:endParaRPr lang="nl-NL" sz="2800" dirty="0">
              <a:solidFill>
                <a:srgbClr val="0000FF"/>
              </a:solidFill>
            </a:endParaRPr>
          </a:p>
        </p:txBody>
      </p:sp>
      <p:pic>
        <p:nvPicPr>
          <p:cNvPr id="6" name="Picture 6" descr="http://www.originalnlp.com/Portals/0/JohnGrinder5.jpg"/>
          <p:cNvPicPr>
            <a:picLocks noChangeAspect="1" noChangeArrowheads="1"/>
          </p:cNvPicPr>
          <p:nvPr/>
        </p:nvPicPr>
        <p:blipFill>
          <a:blip r:embed="rId3" cstate="screen"/>
          <a:srcRect/>
          <a:stretch>
            <a:fillRect/>
          </a:stretch>
        </p:blipFill>
        <p:spPr bwMode="auto">
          <a:xfrm>
            <a:off x="5436096" y="1456859"/>
            <a:ext cx="3348285" cy="4075107"/>
          </a:xfrm>
          <a:prstGeom prst="rect">
            <a:avLst/>
          </a:prstGeom>
          <a:noFill/>
          <a:ln w="9525">
            <a:noFill/>
            <a:miter lim="800000"/>
            <a:headEnd/>
            <a:tailEnd/>
          </a:ln>
        </p:spPr>
      </p:pic>
      <p:sp>
        <p:nvSpPr>
          <p:cNvPr id="7" name="Tekstvak 6"/>
          <p:cNvSpPr txBox="1">
            <a:spLocks noChangeArrowheads="1"/>
          </p:cNvSpPr>
          <p:nvPr/>
        </p:nvSpPr>
        <p:spPr bwMode="auto">
          <a:xfrm>
            <a:off x="5976862" y="5570076"/>
            <a:ext cx="2699594" cy="523220"/>
          </a:xfrm>
          <a:prstGeom prst="rect">
            <a:avLst/>
          </a:prstGeom>
          <a:noFill/>
          <a:ln w="9525">
            <a:noFill/>
            <a:miter lim="800000"/>
            <a:headEnd/>
            <a:tailEnd/>
          </a:ln>
        </p:spPr>
        <p:txBody>
          <a:bodyPr wrap="square">
            <a:spAutoFit/>
          </a:bodyPr>
          <a:lstStyle/>
          <a:p>
            <a:r>
              <a:rPr lang="nl-NL" sz="2800" dirty="0">
                <a:solidFill>
                  <a:srgbClr val="0000FF"/>
                </a:solidFill>
              </a:rPr>
              <a:t>John </a:t>
            </a:r>
            <a:r>
              <a:rPr lang="nl-NL" sz="2800" dirty="0" err="1">
                <a:solidFill>
                  <a:srgbClr val="0000FF"/>
                </a:solidFill>
              </a:rPr>
              <a:t>Grinder</a:t>
            </a:r>
            <a:endParaRPr lang="nl-NL" sz="28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908720"/>
          </a:xfrm>
        </p:spPr>
        <p:txBody>
          <a:bodyPr>
            <a:normAutofit/>
          </a:bodyPr>
          <a:lstStyle/>
          <a:p>
            <a:r>
              <a:rPr lang="nl-NL" b="1" dirty="0" smtClean="0">
                <a:solidFill>
                  <a:srgbClr val="0000FF"/>
                </a:solidFill>
              </a:rPr>
              <a:t>Tony </a:t>
            </a:r>
            <a:r>
              <a:rPr lang="nl-NL" b="1" dirty="0" err="1" smtClean="0">
                <a:solidFill>
                  <a:srgbClr val="0000FF"/>
                </a:solidFill>
              </a:rPr>
              <a:t>Robins</a:t>
            </a:r>
            <a:endParaRPr lang="nl-NL" b="1" dirty="0">
              <a:solidFill>
                <a:srgbClr val="0000FF"/>
              </a:solidFill>
            </a:endParaRPr>
          </a:p>
        </p:txBody>
      </p:sp>
      <p:pic>
        <p:nvPicPr>
          <p:cNvPr id="4" name="Afbeelding 3"/>
          <p:cNvPicPr/>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smtClean="0">
                <a:solidFill>
                  <a:srgbClr val="0000FF"/>
                </a:solidFill>
              </a:rPr>
              <a:t>Robert </a:t>
            </a:r>
            <a:r>
              <a:rPr lang="en-US" b="1" dirty="0" err="1" smtClean="0">
                <a:solidFill>
                  <a:srgbClr val="0000FF"/>
                </a:solidFill>
              </a:rPr>
              <a:t>Dilts</a:t>
            </a:r>
            <a:endParaRPr lang="en-US" b="1" dirty="0">
              <a:solidFill>
                <a:srgbClr val="0000FF"/>
              </a:solidFill>
            </a:endParaRPr>
          </a:p>
        </p:txBody>
      </p:sp>
      <p:pic>
        <p:nvPicPr>
          <p:cNvPr id="1026" name="Picture 2" descr="Afbeeldingsresultaat voor Robert Dilts"/>
          <p:cNvPicPr>
            <a:picLocks noChangeAspect="1" noChangeArrowheads="1"/>
          </p:cNvPicPr>
          <p:nvPr/>
        </p:nvPicPr>
        <p:blipFill>
          <a:blip r:embed="rId2" cstate="print"/>
          <a:srcRect/>
          <a:stretch>
            <a:fillRect/>
          </a:stretch>
        </p:blipFill>
        <p:spPr bwMode="auto">
          <a:xfrm>
            <a:off x="0" y="1764744"/>
            <a:ext cx="9144000" cy="512064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0"/>
            <a:ext cx="8229600" cy="980728"/>
          </a:xfrm>
        </p:spPr>
        <p:txBody>
          <a:bodyPr>
            <a:normAutofit/>
          </a:bodyPr>
          <a:lstStyle/>
          <a:p>
            <a:r>
              <a:rPr lang="en-US" sz="4800" b="1" dirty="0" smtClean="0">
                <a:solidFill>
                  <a:srgbClr val="0000FF"/>
                </a:solidFill>
              </a:rPr>
              <a:t>Who is who in NLP?</a:t>
            </a:r>
            <a:endParaRPr lang="nl-NL" sz="4800" b="1" dirty="0">
              <a:solidFill>
                <a:srgbClr val="0000FF"/>
              </a:solidFill>
            </a:endParaRPr>
          </a:p>
        </p:txBody>
      </p:sp>
      <p:sp>
        <p:nvSpPr>
          <p:cNvPr id="118788" name="Text Box 4"/>
          <p:cNvSpPr txBox="1">
            <a:spLocks noChangeArrowheads="1"/>
          </p:cNvSpPr>
          <p:nvPr/>
        </p:nvSpPr>
        <p:spPr bwMode="auto">
          <a:xfrm>
            <a:off x="323528" y="6021289"/>
            <a:ext cx="2602172" cy="3600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dirty="0" smtClean="0">
                <a:ln>
                  <a:noFill/>
                </a:ln>
                <a:solidFill>
                  <a:schemeClr val="tx1"/>
                </a:solidFill>
                <a:effectLst/>
                <a:latin typeface="Calibri" pitchFamily="34" charset="0"/>
                <a:cs typeface="Arial" pitchFamily="34" charset="0"/>
              </a:rPr>
              <a:t>Fritz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Perls</a:t>
            </a:r>
            <a:r>
              <a:rPr kumimoji="0" lang="nl-NL" sz="1600" b="0" i="0" u="none" strike="noStrike" cap="none" normalizeH="0" baseline="0" dirty="0" smtClean="0">
                <a:ln>
                  <a:noFill/>
                </a:ln>
                <a:solidFill>
                  <a:schemeClr val="tx1"/>
                </a:solidFill>
                <a:effectLst/>
                <a:latin typeface="Calibri" pitchFamily="34" charset="0"/>
                <a:cs typeface="Arial" pitchFamily="34" charset="0"/>
              </a:rPr>
              <a:t>, the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father</a:t>
            </a:r>
            <a:r>
              <a:rPr kumimoji="0" lang="nl-NL" sz="1600" b="0" i="0" u="none" strike="noStrike" cap="none" normalizeH="0" baseline="0" dirty="0" smtClean="0">
                <a:ln>
                  <a:noFill/>
                </a:ln>
                <a:solidFill>
                  <a:schemeClr val="tx1"/>
                </a:solidFill>
                <a:effectLst/>
                <a:latin typeface="Calibri" pitchFamily="34" charset="0"/>
                <a:cs typeface="Arial" pitchFamily="34" charset="0"/>
              </a:rPr>
              <a:t>’ of the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Gestalt</a:t>
            </a:r>
            <a:r>
              <a:rPr kumimoji="0" lang="nl-NL" sz="1600" b="0" i="0" u="none" strike="noStrike" cap="none" normalizeH="0" baseline="0" dirty="0" smtClean="0">
                <a:ln>
                  <a:noFill/>
                </a:ln>
                <a:solidFill>
                  <a:schemeClr val="tx1"/>
                </a:solidFill>
                <a:effectLst/>
                <a:latin typeface="Calibri" pitchFamily="34" charset="0"/>
                <a:cs typeface="Arial" pitchFamily="34" charset="0"/>
              </a:rPr>
              <a:t>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therapy</a:t>
            </a:r>
            <a:endParaRPr kumimoji="0" lang="nl-N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89" name="Text Box 5"/>
          <p:cNvSpPr txBox="1">
            <a:spLocks noChangeArrowheads="1"/>
          </p:cNvSpPr>
          <p:nvPr/>
        </p:nvSpPr>
        <p:spPr bwMode="auto">
          <a:xfrm>
            <a:off x="3275856" y="3068960"/>
            <a:ext cx="3024336" cy="57606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pPr>
            <a:r>
              <a:rPr lang="nl-NL" sz="1600" dirty="0" smtClean="0">
                <a:latin typeface="Calibri" pitchFamily="34" charset="0"/>
                <a:cs typeface="Arial" pitchFamily="34" charset="0"/>
              </a:rPr>
              <a:t>Virginia </a:t>
            </a:r>
            <a:r>
              <a:rPr lang="nl-NL" sz="1600" dirty="0" err="1" smtClean="0">
                <a:latin typeface="Calibri" pitchFamily="34" charset="0"/>
                <a:cs typeface="Arial" pitchFamily="34" charset="0"/>
              </a:rPr>
              <a:t>Satir</a:t>
            </a:r>
            <a:r>
              <a:rPr lang="nl-NL" sz="1600" dirty="0" smtClean="0">
                <a:latin typeface="Calibri" pitchFamily="34" charset="0"/>
                <a:cs typeface="Arial" pitchFamily="34" charset="0"/>
              </a:rPr>
              <a:t>, a </a:t>
            </a:r>
            <a:r>
              <a:rPr lang="nl-NL" sz="1600" dirty="0" err="1" smtClean="0">
                <a:latin typeface="Calibri" pitchFamily="34" charset="0"/>
                <a:cs typeface="Arial" pitchFamily="34" charset="0"/>
              </a:rPr>
              <a:t>famous</a:t>
            </a:r>
            <a:endParaRPr lang="nl-NL" sz="1600" dirty="0" smtClean="0">
              <a:latin typeface="Calibri" pitchFamily="34" charset="0"/>
              <a:cs typeface="Arial" pitchFamily="34" charset="0"/>
            </a:endParaRPr>
          </a:p>
          <a:p>
            <a:pPr fontAlgn="base">
              <a:spcBef>
                <a:spcPct val="0"/>
              </a:spcBef>
            </a:pPr>
            <a:r>
              <a:rPr lang="nl-NL" sz="1600" dirty="0" smtClean="0">
                <a:latin typeface="Calibri" pitchFamily="34" charset="0"/>
                <a:cs typeface="Arial" pitchFamily="34" charset="0"/>
              </a:rPr>
              <a:t> </a:t>
            </a:r>
            <a:r>
              <a:rPr lang="nl-NL" sz="1600" dirty="0" err="1" smtClean="0">
                <a:latin typeface="Calibri" pitchFamily="34" charset="0"/>
                <a:cs typeface="Arial" pitchFamily="34" charset="0"/>
              </a:rPr>
              <a:t>family</a:t>
            </a:r>
            <a:r>
              <a:rPr lang="nl-NL" sz="1600" dirty="0" smtClean="0">
                <a:latin typeface="Calibri" pitchFamily="34" charset="0"/>
                <a:cs typeface="Arial" pitchFamily="34" charset="0"/>
              </a:rPr>
              <a:t> </a:t>
            </a:r>
            <a:r>
              <a:rPr lang="nl-NL" sz="1600" dirty="0" err="1" smtClean="0">
                <a:latin typeface="Calibri" pitchFamily="34" charset="0"/>
                <a:cs typeface="Arial" pitchFamily="34" charset="0"/>
              </a:rPr>
              <a:t>therapist</a:t>
            </a:r>
            <a:endParaRPr lang="nl-NL" sz="1600" dirty="0" smtClean="0">
              <a:latin typeface="Calibri" pitchFamily="34" charset="0"/>
              <a:cs typeface="Arial" pitchFamily="34" charset="0"/>
            </a:endParaRPr>
          </a:p>
        </p:txBody>
      </p:sp>
      <p:sp>
        <p:nvSpPr>
          <p:cNvPr id="118790" name="Text Box 6"/>
          <p:cNvSpPr txBox="1">
            <a:spLocks noChangeArrowheads="1"/>
          </p:cNvSpPr>
          <p:nvPr/>
        </p:nvSpPr>
        <p:spPr bwMode="auto">
          <a:xfrm>
            <a:off x="0" y="2996952"/>
            <a:ext cx="2981873" cy="64807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nl-NL" sz="1600" b="0" i="0" u="none" strike="noStrike" cap="none" normalizeH="0" baseline="0" dirty="0" err="1" smtClean="0">
                <a:ln>
                  <a:noFill/>
                </a:ln>
                <a:solidFill>
                  <a:schemeClr val="tx1"/>
                </a:solidFill>
                <a:effectLst/>
                <a:latin typeface="Calibri" pitchFamily="34" charset="0"/>
                <a:cs typeface="Arial" pitchFamily="34" charset="0"/>
              </a:rPr>
              <a:t>Milton</a:t>
            </a:r>
            <a:r>
              <a:rPr kumimoji="0" lang="nl-NL" sz="1600" b="0" i="0" u="none" strike="noStrike" cap="none" normalizeH="0" baseline="0" dirty="0" smtClean="0">
                <a:ln>
                  <a:noFill/>
                </a:ln>
                <a:solidFill>
                  <a:schemeClr val="tx1"/>
                </a:solidFill>
                <a:effectLst/>
                <a:latin typeface="Calibri" pitchFamily="34" charset="0"/>
                <a:cs typeface="Arial" pitchFamily="34" charset="0"/>
              </a:rPr>
              <a:t>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Erickson</a:t>
            </a:r>
            <a:r>
              <a:rPr kumimoji="0" lang="nl-NL" sz="1600" b="0" i="0" u="none" strike="noStrike" cap="none" normalizeH="0" baseline="0" dirty="0" smtClean="0">
                <a:ln>
                  <a:noFill/>
                </a:ln>
                <a:solidFill>
                  <a:schemeClr val="tx1"/>
                </a:solidFill>
                <a:effectLst/>
                <a:latin typeface="Calibri" pitchFamily="34" charset="0"/>
                <a:cs typeface="Arial" pitchFamily="34" charset="0"/>
              </a:rPr>
              <a:t>, </a:t>
            </a:r>
            <a:r>
              <a:rPr kumimoji="0" lang="en-GB" sz="1600" b="0" i="0" u="none" strike="noStrike" cap="none" normalizeH="0" baseline="0" dirty="0" smtClean="0">
                <a:ln>
                  <a:noFill/>
                </a:ln>
                <a:solidFill>
                  <a:schemeClr val="tx1"/>
                </a:solidFill>
                <a:effectLst/>
                <a:latin typeface="Calibri" pitchFamily="34" charset="0"/>
                <a:cs typeface="Arial" pitchFamily="34" charset="0"/>
              </a:rPr>
              <a:t>successful</a:t>
            </a:r>
            <a:r>
              <a:rPr kumimoji="0" lang="nl-NL" sz="1600" b="0" i="0" u="none" strike="noStrike" cap="none" normalizeH="0" baseline="0" dirty="0" smtClean="0">
                <a:ln>
                  <a:noFill/>
                </a:ln>
                <a:solidFill>
                  <a:schemeClr val="tx1"/>
                </a:solidFill>
                <a:effectLst/>
                <a:latin typeface="Calibri" pitchFamily="34" charset="0"/>
                <a:cs typeface="Arial" pitchFamily="34" charset="0"/>
              </a:rPr>
              <a:t>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psychiatrist</a:t>
            </a:r>
            <a:r>
              <a:rPr kumimoji="0" lang="nl-NL" sz="1600" b="0" i="0" u="none" strike="noStrike" cap="none" normalizeH="0" baseline="0" dirty="0" smtClean="0">
                <a:ln>
                  <a:noFill/>
                </a:ln>
                <a:solidFill>
                  <a:schemeClr val="tx1"/>
                </a:solidFill>
                <a:effectLst/>
                <a:latin typeface="Calibri" pitchFamily="34" charset="0"/>
                <a:cs typeface="Arial" pitchFamily="34" charset="0"/>
              </a:rPr>
              <a:t>,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hypnotherapist</a:t>
            </a:r>
            <a:endParaRPr kumimoji="0" lang="nl-N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91" name="Text Box 7"/>
          <p:cNvSpPr txBox="1">
            <a:spLocks noChangeArrowheads="1"/>
          </p:cNvSpPr>
          <p:nvPr/>
        </p:nvSpPr>
        <p:spPr bwMode="auto">
          <a:xfrm>
            <a:off x="6374134" y="3091888"/>
            <a:ext cx="2518346" cy="7691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600" b="0" i="0" u="none" strike="noStrike" cap="none" normalizeH="0" baseline="0" smtClean="0">
                <a:ln>
                  <a:noFill/>
                </a:ln>
                <a:solidFill>
                  <a:schemeClr val="tx1"/>
                </a:solidFill>
                <a:effectLst/>
                <a:latin typeface="Calibri" pitchFamily="34" charset="0"/>
                <a:cs typeface="Arial" pitchFamily="34" charset="0"/>
              </a:rPr>
              <a:t>Gregory Bateson, biologist, psychiatrist, anthropologist and cybernitist</a:t>
            </a:r>
            <a:endParaRPr kumimoji="0" lang="en-US" sz="3600" b="0" i="0" u="none" strike="noStrike" cap="none" normalizeH="0" baseline="0" smtClean="0">
              <a:ln>
                <a:noFill/>
              </a:ln>
              <a:solidFill>
                <a:schemeClr val="tx1"/>
              </a:solidFill>
              <a:effectLst/>
              <a:latin typeface="Arial" pitchFamily="34" charset="0"/>
              <a:cs typeface="Arial" pitchFamily="34" charset="0"/>
            </a:endParaRPr>
          </a:p>
        </p:txBody>
      </p:sp>
      <p:sp>
        <p:nvSpPr>
          <p:cNvPr id="118792" name="Text Box 8"/>
          <p:cNvSpPr txBox="1">
            <a:spLocks noChangeArrowheads="1"/>
          </p:cNvSpPr>
          <p:nvPr/>
        </p:nvSpPr>
        <p:spPr bwMode="auto">
          <a:xfrm>
            <a:off x="3491880" y="6156404"/>
            <a:ext cx="2518346" cy="44094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nl-NL" sz="1600" b="0" i="0" u="none" strike="noStrike" cap="none" normalizeH="0" baseline="0" dirty="0" smtClean="0">
                <a:ln>
                  <a:noFill/>
                </a:ln>
                <a:solidFill>
                  <a:schemeClr val="tx1"/>
                </a:solidFill>
                <a:effectLst/>
                <a:latin typeface="Calibri" pitchFamily="34" charset="0"/>
                <a:cs typeface="Arial" pitchFamily="34" charset="0"/>
              </a:rPr>
              <a:t>Alfred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Korzibsky</a:t>
            </a:r>
            <a:r>
              <a:rPr kumimoji="0" lang="nl-NL" sz="1600" b="0" i="0" u="none" strike="noStrike" cap="none" normalizeH="0" baseline="0" dirty="0" smtClean="0">
                <a:ln>
                  <a:noFill/>
                </a:ln>
                <a:solidFill>
                  <a:schemeClr val="tx1"/>
                </a:solidFill>
                <a:effectLst/>
                <a:latin typeface="Calibri" pitchFamily="34" charset="0"/>
                <a:cs typeface="Arial" pitchFamily="34" charset="0"/>
              </a:rPr>
              <a:t>, Professor of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linguistics</a:t>
            </a:r>
            <a:r>
              <a:rPr kumimoji="0" lang="nl-NL" sz="1600" b="0" i="0" u="none" strike="noStrike" cap="none" normalizeH="0" baseline="0" dirty="0" smtClean="0">
                <a:ln>
                  <a:noFill/>
                </a:ln>
                <a:solidFill>
                  <a:schemeClr val="tx1"/>
                </a:solidFill>
                <a:effectLst/>
                <a:latin typeface="Calibri" pitchFamily="34" charset="0"/>
                <a:cs typeface="Arial" pitchFamily="34" charset="0"/>
              </a:rPr>
              <a:t> and </a:t>
            </a:r>
            <a:r>
              <a:rPr kumimoji="0" lang="nl-NL" sz="1600" b="0" i="0" u="none" strike="noStrike" cap="none" normalizeH="0" baseline="0" dirty="0" err="1" smtClean="0">
                <a:ln>
                  <a:noFill/>
                </a:ln>
                <a:solidFill>
                  <a:schemeClr val="tx1"/>
                </a:solidFill>
                <a:effectLst/>
                <a:latin typeface="Calibri" pitchFamily="34" charset="0"/>
                <a:cs typeface="Arial" pitchFamily="34" charset="0"/>
              </a:rPr>
              <a:t>semantics</a:t>
            </a:r>
            <a:r>
              <a:rPr kumimoji="0" lang="nl-NL" sz="1600" b="0" i="0" u="none" strike="noStrike" cap="none" normalizeH="0" baseline="0" dirty="0" smtClean="0">
                <a:ln>
                  <a:noFill/>
                </a:ln>
                <a:solidFill>
                  <a:schemeClr val="tx1"/>
                </a:solidFill>
                <a:effectLst/>
                <a:latin typeface="Calibri" pitchFamily="34" charset="0"/>
                <a:cs typeface="Arial" pitchFamily="34" charset="0"/>
              </a:rPr>
              <a:t> </a:t>
            </a:r>
            <a:endParaRPr kumimoji="0" lang="nl-NL"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118793" name="Text Box 9"/>
          <p:cNvSpPr txBox="1">
            <a:spLocks noChangeArrowheads="1"/>
          </p:cNvSpPr>
          <p:nvPr/>
        </p:nvSpPr>
        <p:spPr bwMode="auto">
          <a:xfrm>
            <a:off x="6084168" y="6176731"/>
            <a:ext cx="2808312" cy="63664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cs typeface="Arial" pitchFamily="34" charset="0"/>
              </a:rPr>
              <a:t>Ivan </a:t>
            </a:r>
            <a:r>
              <a:rPr kumimoji="0" lang="en-GB" sz="1600" b="0" i="0" u="none" strike="noStrike" cap="none" normalizeH="0" baseline="0" dirty="0" err="1" smtClean="0">
                <a:ln>
                  <a:noFill/>
                </a:ln>
                <a:solidFill>
                  <a:schemeClr val="tx1"/>
                </a:solidFill>
                <a:effectLst/>
                <a:latin typeface="Calibri" pitchFamily="34" charset="0"/>
                <a:cs typeface="Arial" pitchFamily="34" charset="0"/>
              </a:rPr>
              <a:t>Petrovich</a:t>
            </a:r>
            <a:r>
              <a:rPr kumimoji="0" lang="en-GB" sz="1600" b="0" i="0" u="none" strike="noStrike" cap="none" normalizeH="0" baseline="0" dirty="0" smtClean="0">
                <a:ln>
                  <a:noFill/>
                </a:ln>
                <a:solidFill>
                  <a:schemeClr val="tx1"/>
                </a:solidFill>
                <a:effectLst/>
                <a:latin typeface="Calibri" pitchFamily="34" charset="0"/>
                <a:cs typeface="Arial" pitchFamily="34" charset="0"/>
              </a:rPr>
              <a:t> Pavlov, founder of the idea of the reflex</a:t>
            </a:r>
            <a:endParaRPr kumimoji="0" lang="nl-NL"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8800" name="Afbeelding 9" descr="pawlow"/>
          <p:cNvPicPr>
            <a:picLocks noChangeAspect="1" noChangeArrowheads="1"/>
          </p:cNvPicPr>
          <p:nvPr/>
        </p:nvPicPr>
        <p:blipFill>
          <a:blip r:embed="rId2" cstate="print"/>
          <a:srcRect/>
          <a:stretch>
            <a:fillRect/>
          </a:stretch>
        </p:blipFill>
        <p:spPr bwMode="auto">
          <a:xfrm>
            <a:off x="6804248" y="4019174"/>
            <a:ext cx="1512168" cy="2146130"/>
          </a:xfrm>
          <a:prstGeom prst="rect">
            <a:avLst/>
          </a:prstGeom>
          <a:noFill/>
          <a:ln w="9525">
            <a:noFill/>
            <a:miter lim="800000"/>
            <a:headEnd/>
            <a:tailEnd/>
          </a:ln>
        </p:spPr>
      </p:pic>
      <p:pic>
        <p:nvPicPr>
          <p:cNvPr id="118801" name="Afbeelding 6" descr="Erickson"/>
          <p:cNvPicPr>
            <a:picLocks noChangeAspect="1" noChangeArrowheads="1"/>
          </p:cNvPicPr>
          <p:nvPr/>
        </p:nvPicPr>
        <p:blipFill>
          <a:blip r:embed="rId3" cstate="print">
            <a:lum bright="-24000" contrast="12000"/>
            <a:grayscl/>
          </a:blip>
          <a:srcRect/>
          <a:stretch>
            <a:fillRect/>
          </a:stretch>
        </p:blipFill>
        <p:spPr bwMode="auto">
          <a:xfrm>
            <a:off x="611560" y="764704"/>
            <a:ext cx="1857580" cy="2215828"/>
          </a:xfrm>
          <a:prstGeom prst="rect">
            <a:avLst/>
          </a:prstGeom>
          <a:noFill/>
          <a:ln w="9525">
            <a:noFill/>
            <a:miter lim="800000"/>
            <a:headEnd/>
            <a:tailEnd/>
          </a:ln>
        </p:spPr>
      </p:pic>
      <p:pic>
        <p:nvPicPr>
          <p:cNvPr id="118802" name="Afbeelding 5" descr="virginia satir"/>
          <p:cNvPicPr>
            <a:picLocks noChangeAspect="1" noChangeArrowheads="1"/>
          </p:cNvPicPr>
          <p:nvPr/>
        </p:nvPicPr>
        <p:blipFill>
          <a:blip r:embed="rId4" cstate="print">
            <a:lum bright="42000" contrast="66000"/>
            <a:grayscl/>
          </a:blip>
          <a:srcRect/>
          <a:stretch>
            <a:fillRect/>
          </a:stretch>
        </p:blipFill>
        <p:spPr bwMode="auto">
          <a:xfrm>
            <a:off x="3491880" y="878649"/>
            <a:ext cx="2016224" cy="2222657"/>
          </a:xfrm>
          <a:prstGeom prst="rect">
            <a:avLst/>
          </a:prstGeom>
          <a:noFill/>
          <a:ln w="9525">
            <a:noFill/>
            <a:miter lim="800000"/>
            <a:headEnd/>
            <a:tailEnd/>
          </a:ln>
        </p:spPr>
      </p:pic>
      <p:pic>
        <p:nvPicPr>
          <p:cNvPr id="118803" name="Afbeelding 7" descr="batesonB"/>
          <p:cNvPicPr>
            <a:picLocks noChangeAspect="1" noChangeArrowheads="1"/>
          </p:cNvPicPr>
          <p:nvPr/>
        </p:nvPicPr>
        <p:blipFill>
          <a:blip r:embed="rId5" cstate="print">
            <a:lum bright="18000" contrast="30000"/>
            <a:grayscl/>
          </a:blip>
          <a:srcRect/>
          <a:stretch>
            <a:fillRect/>
          </a:stretch>
        </p:blipFill>
        <p:spPr bwMode="auto">
          <a:xfrm>
            <a:off x="6732240" y="646327"/>
            <a:ext cx="1800200" cy="2341001"/>
          </a:xfrm>
          <a:prstGeom prst="rect">
            <a:avLst/>
          </a:prstGeom>
          <a:noFill/>
          <a:ln w="9525">
            <a:noFill/>
            <a:miter lim="800000"/>
            <a:headEnd/>
            <a:tailEnd/>
          </a:ln>
        </p:spPr>
      </p:pic>
      <p:pic>
        <p:nvPicPr>
          <p:cNvPr id="118804" name="Afbeelding 4" descr="Fritz Perls 2"/>
          <p:cNvPicPr>
            <a:picLocks noChangeAspect="1" noChangeArrowheads="1"/>
          </p:cNvPicPr>
          <p:nvPr/>
        </p:nvPicPr>
        <p:blipFill>
          <a:blip r:embed="rId6" cstate="print"/>
          <a:srcRect/>
          <a:stretch>
            <a:fillRect/>
          </a:stretch>
        </p:blipFill>
        <p:spPr bwMode="auto">
          <a:xfrm>
            <a:off x="611560" y="3636149"/>
            <a:ext cx="1800200" cy="2281729"/>
          </a:xfrm>
          <a:prstGeom prst="rect">
            <a:avLst/>
          </a:prstGeom>
          <a:noFill/>
          <a:ln w="9525">
            <a:noFill/>
            <a:miter lim="800000"/>
            <a:headEnd/>
            <a:tailEnd/>
          </a:ln>
        </p:spPr>
      </p:pic>
      <p:pic>
        <p:nvPicPr>
          <p:cNvPr id="118805" name="Afbeelding 8" descr="Alfred Korzybski"/>
          <p:cNvPicPr>
            <a:picLocks noChangeAspect="1" noChangeArrowheads="1"/>
          </p:cNvPicPr>
          <p:nvPr/>
        </p:nvPicPr>
        <p:blipFill>
          <a:blip r:embed="rId7" cstate="print">
            <a:grayscl/>
          </a:blip>
          <a:srcRect/>
          <a:stretch>
            <a:fillRect/>
          </a:stretch>
        </p:blipFill>
        <p:spPr bwMode="auto">
          <a:xfrm>
            <a:off x="3635896" y="3861048"/>
            <a:ext cx="1800200" cy="23218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8801"/>
                                        </p:tgtEl>
                                        <p:attrNameLst>
                                          <p:attrName>style.visibility</p:attrName>
                                        </p:attrNameLst>
                                      </p:cBhvr>
                                      <p:to>
                                        <p:strVal val="visible"/>
                                      </p:to>
                                    </p:set>
                                    <p:anim calcmode="lin" valueType="num">
                                      <p:cBhvr additive="base">
                                        <p:cTn id="7" dur="500" fill="hold"/>
                                        <p:tgtEl>
                                          <p:spTgt spid="118801"/>
                                        </p:tgtEl>
                                        <p:attrNameLst>
                                          <p:attrName>ppt_x</p:attrName>
                                        </p:attrNameLst>
                                      </p:cBhvr>
                                      <p:tavLst>
                                        <p:tav tm="0">
                                          <p:val>
                                            <p:strVal val="0-#ppt_w/2"/>
                                          </p:val>
                                        </p:tav>
                                        <p:tav tm="100000">
                                          <p:val>
                                            <p:strVal val="#ppt_x"/>
                                          </p:val>
                                        </p:tav>
                                      </p:tavLst>
                                    </p:anim>
                                    <p:anim calcmode="lin" valueType="num">
                                      <p:cBhvr additive="base">
                                        <p:cTn id="8" dur="500" fill="hold"/>
                                        <p:tgtEl>
                                          <p:spTgt spid="11880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8790"/>
                                        </p:tgtEl>
                                        <p:attrNameLst>
                                          <p:attrName>style.visibility</p:attrName>
                                        </p:attrNameLst>
                                      </p:cBhvr>
                                      <p:to>
                                        <p:strVal val="visible"/>
                                      </p:to>
                                    </p:set>
                                    <p:anim calcmode="lin" valueType="num">
                                      <p:cBhvr additive="base">
                                        <p:cTn id="11" dur="500" fill="hold"/>
                                        <p:tgtEl>
                                          <p:spTgt spid="118790"/>
                                        </p:tgtEl>
                                        <p:attrNameLst>
                                          <p:attrName>ppt_x</p:attrName>
                                        </p:attrNameLst>
                                      </p:cBhvr>
                                      <p:tavLst>
                                        <p:tav tm="0">
                                          <p:val>
                                            <p:strVal val="0-#ppt_w/2"/>
                                          </p:val>
                                        </p:tav>
                                        <p:tav tm="100000">
                                          <p:val>
                                            <p:strVal val="#ppt_x"/>
                                          </p:val>
                                        </p:tav>
                                      </p:tavLst>
                                    </p:anim>
                                    <p:anim calcmode="lin" valueType="num">
                                      <p:cBhvr additive="base">
                                        <p:cTn id="12" dur="500" fill="hold"/>
                                        <p:tgtEl>
                                          <p:spTgt spid="11879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8802"/>
                                        </p:tgtEl>
                                        <p:attrNameLst>
                                          <p:attrName>style.visibility</p:attrName>
                                        </p:attrNameLst>
                                      </p:cBhvr>
                                      <p:to>
                                        <p:strVal val="visible"/>
                                      </p:to>
                                    </p:set>
                                    <p:anim calcmode="lin" valueType="num">
                                      <p:cBhvr additive="base">
                                        <p:cTn id="17" dur="500" fill="hold"/>
                                        <p:tgtEl>
                                          <p:spTgt spid="118802"/>
                                        </p:tgtEl>
                                        <p:attrNameLst>
                                          <p:attrName>ppt_x</p:attrName>
                                        </p:attrNameLst>
                                      </p:cBhvr>
                                      <p:tavLst>
                                        <p:tav tm="0">
                                          <p:val>
                                            <p:strVal val="0-#ppt_w/2"/>
                                          </p:val>
                                        </p:tav>
                                        <p:tav tm="100000">
                                          <p:val>
                                            <p:strVal val="#ppt_x"/>
                                          </p:val>
                                        </p:tav>
                                      </p:tavLst>
                                    </p:anim>
                                    <p:anim calcmode="lin" valueType="num">
                                      <p:cBhvr additive="base">
                                        <p:cTn id="18" dur="500" fill="hold"/>
                                        <p:tgtEl>
                                          <p:spTgt spid="11880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8789"/>
                                        </p:tgtEl>
                                        <p:attrNameLst>
                                          <p:attrName>style.visibility</p:attrName>
                                        </p:attrNameLst>
                                      </p:cBhvr>
                                      <p:to>
                                        <p:strVal val="visible"/>
                                      </p:to>
                                    </p:set>
                                    <p:anim calcmode="lin" valueType="num">
                                      <p:cBhvr additive="base">
                                        <p:cTn id="21" dur="500" fill="hold"/>
                                        <p:tgtEl>
                                          <p:spTgt spid="118789"/>
                                        </p:tgtEl>
                                        <p:attrNameLst>
                                          <p:attrName>ppt_x</p:attrName>
                                        </p:attrNameLst>
                                      </p:cBhvr>
                                      <p:tavLst>
                                        <p:tav tm="0">
                                          <p:val>
                                            <p:strVal val="0-#ppt_w/2"/>
                                          </p:val>
                                        </p:tav>
                                        <p:tav tm="100000">
                                          <p:val>
                                            <p:strVal val="#ppt_x"/>
                                          </p:val>
                                        </p:tav>
                                      </p:tavLst>
                                    </p:anim>
                                    <p:anim calcmode="lin" valueType="num">
                                      <p:cBhvr additive="base">
                                        <p:cTn id="22" dur="500" fill="hold"/>
                                        <p:tgtEl>
                                          <p:spTgt spid="11878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8803"/>
                                        </p:tgtEl>
                                        <p:attrNameLst>
                                          <p:attrName>style.visibility</p:attrName>
                                        </p:attrNameLst>
                                      </p:cBhvr>
                                      <p:to>
                                        <p:strVal val="visible"/>
                                      </p:to>
                                    </p:set>
                                    <p:anim calcmode="lin" valueType="num">
                                      <p:cBhvr additive="base">
                                        <p:cTn id="27" dur="500" fill="hold"/>
                                        <p:tgtEl>
                                          <p:spTgt spid="118803"/>
                                        </p:tgtEl>
                                        <p:attrNameLst>
                                          <p:attrName>ppt_x</p:attrName>
                                        </p:attrNameLst>
                                      </p:cBhvr>
                                      <p:tavLst>
                                        <p:tav tm="0">
                                          <p:val>
                                            <p:strVal val="0-#ppt_w/2"/>
                                          </p:val>
                                        </p:tav>
                                        <p:tav tm="100000">
                                          <p:val>
                                            <p:strVal val="#ppt_x"/>
                                          </p:val>
                                        </p:tav>
                                      </p:tavLst>
                                    </p:anim>
                                    <p:anim calcmode="lin" valueType="num">
                                      <p:cBhvr additive="base">
                                        <p:cTn id="28" dur="500" fill="hold"/>
                                        <p:tgtEl>
                                          <p:spTgt spid="11880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8791"/>
                                        </p:tgtEl>
                                        <p:attrNameLst>
                                          <p:attrName>style.visibility</p:attrName>
                                        </p:attrNameLst>
                                      </p:cBhvr>
                                      <p:to>
                                        <p:strVal val="visible"/>
                                      </p:to>
                                    </p:set>
                                    <p:anim calcmode="lin" valueType="num">
                                      <p:cBhvr additive="base">
                                        <p:cTn id="31" dur="500" fill="hold"/>
                                        <p:tgtEl>
                                          <p:spTgt spid="118791"/>
                                        </p:tgtEl>
                                        <p:attrNameLst>
                                          <p:attrName>ppt_x</p:attrName>
                                        </p:attrNameLst>
                                      </p:cBhvr>
                                      <p:tavLst>
                                        <p:tav tm="0">
                                          <p:val>
                                            <p:strVal val="0-#ppt_w/2"/>
                                          </p:val>
                                        </p:tav>
                                        <p:tav tm="100000">
                                          <p:val>
                                            <p:strVal val="#ppt_x"/>
                                          </p:val>
                                        </p:tav>
                                      </p:tavLst>
                                    </p:anim>
                                    <p:anim calcmode="lin" valueType="num">
                                      <p:cBhvr additive="base">
                                        <p:cTn id="32" dur="500" fill="hold"/>
                                        <p:tgtEl>
                                          <p:spTgt spid="11879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8804"/>
                                        </p:tgtEl>
                                        <p:attrNameLst>
                                          <p:attrName>style.visibility</p:attrName>
                                        </p:attrNameLst>
                                      </p:cBhvr>
                                      <p:to>
                                        <p:strVal val="visible"/>
                                      </p:to>
                                    </p:set>
                                    <p:anim calcmode="lin" valueType="num">
                                      <p:cBhvr additive="base">
                                        <p:cTn id="37" dur="500" fill="hold"/>
                                        <p:tgtEl>
                                          <p:spTgt spid="118804"/>
                                        </p:tgtEl>
                                        <p:attrNameLst>
                                          <p:attrName>ppt_x</p:attrName>
                                        </p:attrNameLst>
                                      </p:cBhvr>
                                      <p:tavLst>
                                        <p:tav tm="0">
                                          <p:val>
                                            <p:strVal val="0-#ppt_w/2"/>
                                          </p:val>
                                        </p:tav>
                                        <p:tav tm="100000">
                                          <p:val>
                                            <p:strVal val="#ppt_x"/>
                                          </p:val>
                                        </p:tav>
                                      </p:tavLst>
                                    </p:anim>
                                    <p:anim calcmode="lin" valueType="num">
                                      <p:cBhvr additive="base">
                                        <p:cTn id="38" dur="500" fill="hold"/>
                                        <p:tgtEl>
                                          <p:spTgt spid="11880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18788"/>
                                        </p:tgtEl>
                                        <p:attrNameLst>
                                          <p:attrName>style.visibility</p:attrName>
                                        </p:attrNameLst>
                                      </p:cBhvr>
                                      <p:to>
                                        <p:strVal val="visible"/>
                                      </p:to>
                                    </p:set>
                                    <p:anim calcmode="lin" valueType="num">
                                      <p:cBhvr additive="base">
                                        <p:cTn id="41" dur="500" fill="hold"/>
                                        <p:tgtEl>
                                          <p:spTgt spid="118788"/>
                                        </p:tgtEl>
                                        <p:attrNameLst>
                                          <p:attrName>ppt_x</p:attrName>
                                        </p:attrNameLst>
                                      </p:cBhvr>
                                      <p:tavLst>
                                        <p:tav tm="0">
                                          <p:val>
                                            <p:strVal val="0-#ppt_w/2"/>
                                          </p:val>
                                        </p:tav>
                                        <p:tav tm="100000">
                                          <p:val>
                                            <p:strVal val="#ppt_x"/>
                                          </p:val>
                                        </p:tav>
                                      </p:tavLst>
                                    </p:anim>
                                    <p:anim calcmode="lin" valueType="num">
                                      <p:cBhvr additive="base">
                                        <p:cTn id="42" dur="500" fill="hold"/>
                                        <p:tgtEl>
                                          <p:spTgt spid="11878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18805"/>
                                        </p:tgtEl>
                                        <p:attrNameLst>
                                          <p:attrName>style.visibility</p:attrName>
                                        </p:attrNameLst>
                                      </p:cBhvr>
                                      <p:to>
                                        <p:strVal val="visible"/>
                                      </p:to>
                                    </p:set>
                                    <p:anim calcmode="lin" valueType="num">
                                      <p:cBhvr additive="base">
                                        <p:cTn id="47" dur="500" fill="hold"/>
                                        <p:tgtEl>
                                          <p:spTgt spid="118805"/>
                                        </p:tgtEl>
                                        <p:attrNameLst>
                                          <p:attrName>ppt_x</p:attrName>
                                        </p:attrNameLst>
                                      </p:cBhvr>
                                      <p:tavLst>
                                        <p:tav tm="0">
                                          <p:val>
                                            <p:strVal val="0-#ppt_w/2"/>
                                          </p:val>
                                        </p:tav>
                                        <p:tav tm="100000">
                                          <p:val>
                                            <p:strVal val="#ppt_x"/>
                                          </p:val>
                                        </p:tav>
                                      </p:tavLst>
                                    </p:anim>
                                    <p:anim calcmode="lin" valueType="num">
                                      <p:cBhvr additive="base">
                                        <p:cTn id="48" dur="500" fill="hold"/>
                                        <p:tgtEl>
                                          <p:spTgt spid="11880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18792"/>
                                        </p:tgtEl>
                                        <p:attrNameLst>
                                          <p:attrName>style.visibility</p:attrName>
                                        </p:attrNameLst>
                                      </p:cBhvr>
                                      <p:to>
                                        <p:strVal val="visible"/>
                                      </p:to>
                                    </p:set>
                                    <p:anim calcmode="lin" valueType="num">
                                      <p:cBhvr additive="base">
                                        <p:cTn id="51" dur="500" fill="hold"/>
                                        <p:tgtEl>
                                          <p:spTgt spid="118792"/>
                                        </p:tgtEl>
                                        <p:attrNameLst>
                                          <p:attrName>ppt_x</p:attrName>
                                        </p:attrNameLst>
                                      </p:cBhvr>
                                      <p:tavLst>
                                        <p:tav tm="0">
                                          <p:val>
                                            <p:strVal val="0-#ppt_w/2"/>
                                          </p:val>
                                        </p:tav>
                                        <p:tav tm="100000">
                                          <p:val>
                                            <p:strVal val="#ppt_x"/>
                                          </p:val>
                                        </p:tav>
                                      </p:tavLst>
                                    </p:anim>
                                    <p:anim calcmode="lin" valueType="num">
                                      <p:cBhvr additive="base">
                                        <p:cTn id="52" dur="500" fill="hold"/>
                                        <p:tgtEl>
                                          <p:spTgt spid="118792"/>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118800"/>
                                        </p:tgtEl>
                                        <p:attrNameLst>
                                          <p:attrName>style.visibility</p:attrName>
                                        </p:attrNameLst>
                                      </p:cBhvr>
                                      <p:to>
                                        <p:strVal val="visible"/>
                                      </p:to>
                                    </p:set>
                                    <p:anim calcmode="lin" valueType="num">
                                      <p:cBhvr additive="base">
                                        <p:cTn id="57" dur="500" fill="hold"/>
                                        <p:tgtEl>
                                          <p:spTgt spid="118800"/>
                                        </p:tgtEl>
                                        <p:attrNameLst>
                                          <p:attrName>ppt_x</p:attrName>
                                        </p:attrNameLst>
                                      </p:cBhvr>
                                      <p:tavLst>
                                        <p:tav tm="0">
                                          <p:val>
                                            <p:strVal val="0-#ppt_w/2"/>
                                          </p:val>
                                        </p:tav>
                                        <p:tav tm="100000">
                                          <p:val>
                                            <p:strVal val="#ppt_x"/>
                                          </p:val>
                                        </p:tav>
                                      </p:tavLst>
                                    </p:anim>
                                    <p:anim calcmode="lin" valueType="num">
                                      <p:cBhvr additive="base">
                                        <p:cTn id="58" dur="500" fill="hold"/>
                                        <p:tgtEl>
                                          <p:spTgt spid="118800"/>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18793"/>
                                        </p:tgtEl>
                                        <p:attrNameLst>
                                          <p:attrName>style.visibility</p:attrName>
                                        </p:attrNameLst>
                                      </p:cBhvr>
                                      <p:to>
                                        <p:strVal val="visible"/>
                                      </p:to>
                                    </p:set>
                                    <p:anim calcmode="lin" valueType="num">
                                      <p:cBhvr additive="base">
                                        <p:cTn id="61" dur="500" fill="hold"/>
                                        <p:tgtEl>
                                          <p:spTgt spid="118793"/>
                                        </p:tgtEl>
                                        <p:attrNameLst>
                                          <p:attrName>ppt_x</p:attrName>
                                        </p:attrNameLst>
                                      </p:cBhvr>
                                      <p:tavLst>
                                        <p:tav tm="0">
                                          <p:val>
                                            <p:strVal val="0-#ppt_w/2"/>
                                          </p:val>
                                        </p:tav>
                                        <p:tav tm="100000">
                                          <p:val>
                                            <p:strVal val="#ppt_x"/>
                                          </p:val>
                                        </p:tav>
                                      </p:tavLst>
                                    </p:anim>
                                    <p:anim calcmode="lin" valueType="num">
                                      <p:cBhvr additive="base">
                                        <p:cTn id="62" dur="500" fill="hold"/>
                                        <p:tgtEl>
                                          <p:spTgt spid="1187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P spid="118789" grpId="0" animBg="1"/>
      <p:bldP spid="118790" grpId="0" animBg="1"/>
      <p:bldP spid="118791" grpId="0" animBg="1"/>
      <p:bldP spid="118792" grpId="0" animBg="1"/>
      <p:bldP spid="1187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b="1" dirty="0" smtClean="0">
                <a:solidFill>
                  <a:srgbClr val="0000FF"/>
                </a:solidFill>
              </a:rPr>
              <a:t>Presuppositions of NLP</a:t>
            </a:r>
            <a:endParaRPr lang="nl-NL" sz="5400" b="1" dirty="0">
              <a:solidFill>
                <a:srgbClr val="0000FF"/>
              </a:solidFill>
            </a:endParaRPr>
          </a:p>
        </p:txBody>
      </p:sp>
      <p:sp>
        <p:nvSpPr>
          <p:cNvPr id="3" name="Tijdelijke aanduiding voor inhoud 2"/>
          <p:cNvSpPr>
            <a:spLocks noGrp="1"/>
          </p:cNvSpPr>
          <p:nvPr>
            <p:ph idx="1"/>
          </p:nvPr>
        </p:nvSpPr>
        <p:spPr>
          <a:xfrm>
            <a:off x="457200" y="2752328"/>
            <a:ext cx="8229600" cy="3340968"/>
          </a:xfrm>
        </p:spPr>
        <p:txBody>
          <a:bodyPr>
            <a:normAutofit fontScale="92500" lnSpcReduction="20000"/>
          </a:bodyPr>
          <a:lstStyle/>
          <a:p>
            <a:pPr marL="514350" indent="-514350">
              <a:buAutoNum type="arabicPeriod"/>
            </a:pPr>
            <a:r>
              <a:rPr lang="en-US" dirty="0" smtClean="0">
                <a:solidFill>
                  <a:srgbClr val="0000FF"/>
                </a:solidFill>
              </a:rPr>
              <a:t>Respect for somebody else’s model of the world and of yourself.</a:t>
            </a:r>
          </a:p>
          <a:p>
            <a:pPr marL="514350" indent="-514350">
              <a:buNone/>
            </a:pPr>
            <a:endParaRPr lang="en-US" dirty="0" smtClean="0">
              <a:solidFill>
                <a:srgbClr val="0000FF"/>
              </a:solidFill>
            </a:endParaRPr>
          </a:p>
          <a:p>
            <a:pPr marL="514350" indent="-514350">
              <a:buNone/>
            </a:pPr>
            <a:r>
              <a:rPr lang="en-US" dirty="0" smtClean="0">
                <a:solidFill>
                  <a:srgbClr val="0000FF"/>
                </a:solidFill>
              </a:rPr>
              <a:t>4.   The map is not is not the territory</a:t>
            </a:r>
          </a:p>
          <a:p>
            <a:pPr marL="514350" indent="-514350">
              <a:buNone/>
            </a:pPr>
            <a:endParaRPr lang="en-US" dirty="0" smtClean="0">
              <a:solidFill>
                <a:srgbClr val="0000FF"/>
              </a:solidFill>
            </a:endParaRPr>
          </a:p>
          <a:p>
            <a:pPr marL="514350" indent="-514350">
              <a:buNone/>
            </a:pPr>
            <a:endParaRPr lang="en-US" dirty="0" smtClean="0">
              <a:solidFill>
                <a:srgbClr val="0000FF"/>
              </a:solidFill>
            </a:endParaRPr>
          </a:p>
          <a:p>
            <a:pPr marL="514350" indent="-514350">
              <a:buNone/>
            </a:pPr>
            <a:r>
              <a:rPr lang="en-US" dirty="0" smtClean="0">
                <a:solidFill>
                  <a:srgbClr val="0000FF"/>
                </a:solidFill>
              </a:rPr>
              <a:t>17.  Accept the reality as it is. It is as it is.</a:t>
            </a:r>
            <a:endParaRPr lang="nl-NL" dirty="0">
              <a:solidFill>
                <a:srgbClr val="0000FF"/>
              </a:solidFill>
            </a:endParaRPr>
          </a:p>
        </p:txBody>
      </p:sp>
      <p:sp>
        <p:nvSpPr>
          <p:cNvPr id="4" name="Tekstvak 3"/>
          <p:cNvSpPr txBox="1"/>
          <p:nvPr/>
        </p:nvSpPr>
        <p:spPr>
          <a:xfrm>
            <a:off x="467544" y="1412776"/>
            <a:ext cx="8107156" cy="954107"/>
          </a:xfrm>
          <a:prstGeom prst="rect">
            <a:avLst/>
          </a:prstGeom>
          <a:noFill/>
        </p:spPr>
        <p:txBody>
          <a:bodyPr wrap="none" rtlCol="0">
            <a:spAutoFit/>
          </a:bodyPr>
          <a:lstStyle/>
          <a:p>
            <a:r>
              <a:rPr lang="en-US" sz="2800" b="1" dirty="0" smtClean="0">
                <a:solidFill>
                  <a:srgbClr val="FF0000"/>
                </a:solidFill>
              </a:rPr>
              <a:t>A presupposition is working for you, if you believe it, </a:t>
            </a:r>
          </a:p>
          <a:p>
            <a:r>
              <a:rPr lang="en-US" sz="2800" b="1" dirty="0" smtClean="0">
                <a:solidFill>
                  <a:srgbClr val="FF0000"/>
                </a:solidFill>
              </a:rPr>
              <a:t>they are not true or false.</a:t>
            </a:r>
            <a:endParaRPr lang="nl-NL"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http://www.stanprokopenko.com/blog/images/drawears/finished-ear.jpg"/>
          <p:cNvPicPr>
            <a:picLocks noChangeAspect="1" noChangeArrowheads="1"/>
          </p:cNvPicPr>
          <p:nvPr/>
        </p:nvPicPr>
        <p:blipFill>
          <a:blip r:embed="rId2" cstate="print"/>
          <a:srcRect/>
          <a:stretch>
            <a:fillRect/>
          </a:stretch>
        </p:blipFill>
        <p:spPr bwMode="auto">
          <a:xfrm>
            <a:off x="0" y="836712"/>
            <a:ext cx="2293475" cy="2952328"/>
          </a:xfrm>
          <a:prstGeom prst="rect">
            <a:avLst/>
          </a:prstGeom>
          <a:noFill/>
        </p:spPr>
      </p:pic>
      <p:sp>
        <p:nvSpPr>
          <p:cNvPr id="2" name="Titel 1"/>
          <p:cNvSpPr>
            <a:spLocks noGrp="1"/>
          </p:cNvSpPr>
          <p:nvPr>
            <p:ph type="title"/>
          </p:nvPr>
        </p:nvSpPr>
        <p:spPr/>
        <p:txBody>
          <a:bodyPr/>
          <a:lstStyle/>
          <a:p>
            <a:r>
              <a:rPr lang="en-US" sz="6000" b="1" dirty="0" smtClean="0">
                <a:solidFill>
                  <a:srgbClr val="FF0000"/>
                </a:solidFill>
              </a:rPr>
              <a:t>Sensory Acuity</a:t>
            </a:r>
            <a:endParaRPr lang="nl-NL" b="1" dirty="0">
              <a:solidFill>
                <a:srgbClr val="FF0000"/>
              </a:solidFill>
            </a:endParaRPr>
          </a:p>
        </p:txBody>
      </p:sp>
      <p:sp>
        <p:nvSpPr>
          <p:cNvPr id="3" name="Tijdelijke aanduiding voor inhoud 2"/>
          <p:cNvSpPr>
            <a:spLocks noGrp="1"/>
          </p:cNvSpPr>
          <p:nvPr>
            <p:ph idx="1"/>
          </p:nvPr>
        </p:nvSpPr>
        <p:spPr>
          <a:xfrm>
            <a:off x="467544" y="3645024"/>
            <a:ext cx="8064896" cy="1152128"/>
          </a:xfrm>
        </p:spPr>
        <p:txBody>
          <a:bodyPr>
            <a:normAutofit/>
          </a:bodyPr>
          <a:lstStyle/>
          <a:p>
            <a:pPr marL="0" indent="0">
              <a:buNone/>
            </a:pPr>
            <a:r>
              <a:rPr lang="en-US" b="1" dirty="0" smtClean="0">
                <a:solidFill>
                  <a:srgbClr val="0000FF"/>
                </a:solidFill>
              </a:rPr>
              <a:t>How to become more sharp  in your observations?</a:t>
            </a:r>
            <a:endParaRPr lang="nl-NL" b="1" dirty="0">
              <a:solidFill>
                <a:srgbClr val="0000FF"/>
              </a:solidFill>
            </a:endParaRPr>
          </a:p>
        </p:txBody>
      </p:sp>
      <p:sp>
        <p:nvSpPr>
          <p:cNvPr id="4" name="Tekstvak 3"/>
          <p:cNvSpPr txBox="1"/>
          <p:nvPr/>
        </p:nvSpPr>
        <p:spPr>
          <a:xfrm>
            <a:off x="467544" y="5160094"/>
            <a:ext cx="8002845" cy="1077218"/>
          </a:xfrm>
          <a:prstGeom prst="rect">
            <a:avLst/>
          </a:prstGeom>
          <a:noFill/>
        </p:spPr>
        <p:txBody>
          <a:bodyPr wrap="square" rtlCol="0">
            <a:spAutoFit/>
          </a:bodyPr>
          <a:lstStyle/>
          <a:p>
            <a:r>
              <a:rPr lang="en-US" sz="3200" b="1" dirty="0" smtClean="0">
                <a:solidFill>
                  <a:srgbClr val="0000FF"/>
                </a:solidFill>
              </a:rPr>
              <a:t>How to differentiate between observation and interpretation?</a:t>
            </a:r>
            <a:endParaRPr lang="nl-NL" sz="3200" b="1" dirty="0">
              <a:solidFill>
                <a:srgbClr val="0000FF"/>
              </a:solidFill>
            </a:endParaRPr>
          </a:p>
        </p:txBody>
      </p:sp>
      <p:pic>
        <p:nvPicPr>
          <p:cNvPr id="5" name="Tijdelijke aanduiding voor inhoud 3" descr="visualsystem2.bmp"/>
          <p:cNvPicPr>
            <a:picLocks/>
          </p:cNvPicPr>
          <p:nvPr/>
        </p:nvPicPr>
        <p:blipFill>
          <a:blip r:embed="rId3" cstate="print"/>
          <a:stretch>
            <a:fillRect/>
          </a:stretch>
        </p:blipFill>
        <p:spPr>
          <a:xfrm>
            <a:off x="5580112" y="1196753"/>
            <a:ext cx="3384376"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07950" y="115888"/>
            <a:ext cx="6264275" cy="1009650"/>
          </a:xfrm>
        </p:spPr>
        <p:txBody>
          <a:bodyPr>
            <a:normAutofit/>
          </a:bodyPr>
          <a:lstStyle/>
          <a:p>
            <a:r>
              <a:rPr lang="en-US" sz="4800" b="1" dirty="0" smtClean="0">
                <a:solidFill>
                  <a:srgbClr val="0000FF"/>
                </a:solidFill>
              </a:rPr>
              <a:t>Sensory Acuity</a:t>
            </a:r>
            <a:endParaRPr lang="nl-NL" sz="4800" b="1" dirty="0" smtClean="0">
              <a:solidFill>
                <a:srgbClr val="0000FF"/>
              </a:solidFill>
            </a:endParaRPr>
          </a:p>
        </p:txBody>
      </p:sp>
      <p:pic>
        <p:nvPicPr>
          <p:cNvPr id="7" name="Afbeelding 6" descr="240x230_smelling flower-12095305-JI_tcm18-144541.jpg"/>
          <p:cNvPicPr>
            <a:picLocks noChangeAspect="1"/>
          </p:cNvPicPr>
          <p:nvPr/>
        </p:nvPicPr>
        <p:blipFill>
          <a:blip r:embed="rId2" cstate="print"/>
          <a:srcRect/>
          <a:stretch>
            <a:fillRect/>
          </a:stretch>
        </p:blipFill>
        <p:spPr bwMode="auto">
          <a:xfrm>
            <a:off x="3059113" y="5083175"/>
            <a:ext cx="1885950" cy="1774825"/>
          </a:xfrm>
          <a:prstGeom prst="rect">
            <a:avLst/>
          </a:prstGeom>
          <a:noFill/>
          <a:ln w="9525">
            <a:noFill/>
            <a:miter lim="800000"/>
            <a:headEnd/>
            <a:tailEnd/>
          </a:ln>
        </p:spPr>
      </p:pic>
      <p:pic>
        <p:nvPicPr>
          <p:cNvPr id="8" name="Afbeelding 7" descr="Tasting-Food.jpg"/>
          <p:cNvPicPr>
            <a:picLocks noChangeAspect="1"/>
          </p:cNvPicPr>
          <p:nvPr/>
        </p:nvPicPr>
        <p:blipFill>
          <a:blip r:embed="rId3" cstate="print"/>
          <a:srcRect r="15909"/>
          <a:stretch>
            <a:fillRect/>
          </a:stretch>
        </p:blipFill>
        <p:spPr bwMode="auto">
          <a:xfrm>
            <a:off x="6480175" y="4292600"/>
            <a:ext cx="2663825" cy="2103438"/>
          </a:xfrm>
          <a:prstGeom prst="rect">
            <a:avLst/>
          </a:prstGeom>
          <a:noFill/>
          <a:ln w="9525">
            <a:noFill/>
            <a:miter lim="800000"/>
            <a:headEnd/>
            <a:tailEnd/>
          </a:ln>
        </p:spPr>
      </p:pic>
      <p:pic>
        <p:nvPicPr>
          <p:cNvPr id="9" name="Afbeelding 8" descr="ear.jpg"/>
          <p:cNvPicPr>
            <a:picLocks noChangeAspect="1"/>
          </p:cNvPicPr>
          <p:nvPr/>
        </p:nvPicPr>
        <p:blipFill>
          <a:blip r:embed="rId4" cstate="print"/>
          <a:srcRect/>
          <a:stretch>
            <a:fillRect/>
          </a:stretch>
        </p:blipFill>
        <p:spPr bwMode="auto">
          <a:xfrm>
            <a:off x="5292725" y="1700213"/>
            <a:ext cx="1524000" cy="2295525"/>
          </a:xfrm>
          <a:prstGeom prst="rect">
            <a:avLst/>
          </a:prstGeom>
          <a:noFill/>
          <a:ln w="9525">
            <a:noFill/>
            <a:miter lim="800000"/>
            <a:headEnd/>
            <a:tailEnd/>
          </a:ln>
        </p:spPr>
      </p:pic>
      <p:pic>
        <p:nvPicPr>
          <p:cNvPr id="10" name="Afbeelding 9" descr="eyes.jpg"/>
          <p:cNvPicPr>
            <a:picLocks noChangeAspect="1"/>
          </p:cNvPicPr>
          <p:nvPr/>
        </p:nvPicPr>
        <p:blipFill>
          <a:blip r:embed="rId5" cstate="print"/>
          <a:srcRect/>
          <a:stretch>
            <a:fillRect/>
          </a:stretch>
        </p:blipFill>
        <p:spPr bwMode="auto">
          <a:xfrm>
            <a:off x="7015163" y="0"/>
            <a:ext cx="2128837" cy="1593850"/>
          </a:xfrm>
          <a:prstGeom prst="rect">
            <a:avLst/>
          </a:prstGeom>
          <a:noFill/>
          <a:ln w="9525">
            <a:noFill/>
            <a:miter lim="800000"/>
            <a:headEnd/>
            <a:tailEnd/>
          </a:ln>
        </p:spPr>
      </p:pic>
      <p:pic>
        <p:nvPicPr>
          <p:cNvPr id="11" name="Afbeelding 10" descr="hug4.jpg"/>
          <p:cNvPicPr>
            <a:picLocks noChangeAspect="1"/>
          </p:cNvPicPr>
          <p:nvPr/>
        </p:nvPicPr>
        <p:blipFill>
          <a:blip r:embed="rId6" cstate="print"/>
          <a:srcRect/>
          <a:stretch>
            <a:fillRect/>
          </a:stretch>
        </p:blipFill>
        <p:spPr bwMode="auto">
          <a:xfrm>
            <a:off x="611188" y="2420938"/>
            <a:ext cx="1958975" cy="2736850"/>
          </a:xfrm>
          <a:prstGeom prst="rect">
            <a:avLst/>
          </a:prstGeom>
          <a:noFill/>
          <a:ln w="9525">
            <a:noFill/>
            <a:miter lim="800000"/>
            <a:headEnd/>
            <a:tailEnd/>
          </a:ln>
        </p:spPr>
      </p:pic>
      <p:sp>
        <p:nvSpPr>
          <p:cNvPr id="12" name="Tijdelijke aanduiding voor inhoud 2"/>
          <p:cNvSpPr txBox="1">
            <a:spLocks/>
          </p:cNvSpPr>
          <p:nvPr/>
        </p:nvSpPr>
        <p:spPr>
          <a:xfrm>
            <a:off x="3276600" y="1916113"/>
            <a:ext cx="1943100" cy="576262"/>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3200" dirty="0">
                <a:solidFill>
                  <a:srgbClr val="0000FF"/>
                </a:solidFill>
                <a:latin typeface="+mn-lt"/>
                <a:cs typeface="+mn-cs"/>
              </a:rPr>
              <a:t>Hearing</a:t>
            </a:r>
          </a:p>
        </p:txBody>
      </p:sp>
      <p:sp>
        <p:nvSpPr>
          <p:cNvPr id="14" name="Tijdelijke aanduiding voor inhoud 2"/>
          <p:cNvSpPr txBox="1">
            <a:spLocks/>
          </p:cNvSpPr>
          <p:nvPr/>
        </p:nvSpPr>
        <p:spPr bwMode="auto">
          <a:xfrm>
            <a:off x="5219700" y="476250"/>
            <a:ext cx="1944688" cy="639763"/>
          </a:xfrm>
          <a:prstGeom prst="rect">
            <a:avLst/>
          </a:prstGeom>
          <a:noFill/>
          <a:ln w="9525">
            <a:noFill/>
            <a:miter lim="800000"/>
            <a:headEnd/>
            <a:tailEnd/>
          </a:ln>
        </p:spPr>
        <p:txBody>
          <a:bodyPr/>
          <a:lstStyle/>
          <a:p>
            <a:pPr marL="342900" indent="-342900">
              <a:spcBef>
                <a:spcPct val="20000"/>
              </a:spcBef>
              <a:buFont typeface="Arial" charset="0"/>
              <a:buChar char="•"/>
            </a:pPr>
            <a:r>
              <a:rPr lang="en-US" sz="3200">
                <a:solidFill>
                  <a:srgbClr val="0000FF"/>
                </a:solidFill>
                <a:latin typeface="Calibri" pitchFamily="34" charset="0"/>
              </a:rPr>
              <a:t>Seeing</a:t>
            </a:r>
          </a:p>
        </p:txBody>
      </p:sp>
      <p:sp>
        <p:nvSpPr>
          <p:cNvPr id="16" name="Tijdelijke aanduiding voor inhoud 2"/>
          <p:cNvSpPr txBox="1">
            <a:spLocks/>
          </p:cNvSpPr>
          <p:nvPr/>
        </p:nvSpPr>
        <p:spPr bwMode="auto">
          <a:xfrm>
            <a:off x="250825" y="1628775"/>
            <a:ext cx="1944688" cy="720725"/>
          </a:xfrm>
          <a:prstGeom prst="rect">
            <a:avLst/>
          </a:prstGeom>
          <a:noFill/>
          <a:ln w="9525">
            <a:noFill/>
            <a:miter lim="800000"/>
            <a:headEnd/>
            <a:tailEnd/>
          </a:ln>
        </p:spPr>
        <p:txBody>
          <a:bodyPr/>
          <a:lstStyle/>
          <a:p>
            <a:pPr marL="342900" indent="-342900">
              <a:spcBef>
                <a:spcPct val="20000"/>
              </a:spcBef>
              <a:buFont typeface="Arial" charset="0"/>
              <a:buChar char="•"/>
            </a:pPr>
            <a:r>
              <a:rPr lang="en-US" sz="3200">
                <a:solidFill>
                  <a:srgbClr val="0000FF"/>
                </a:solidFill>
                <a:latin typeface="Calibri" pitchFamily="34" charset="0"/>
              </a:rPr>
              <a:t>Feeling</a:t>
            </a:r>
          </a:p>
        </p:txBody>
      </p:sp>
      <p:sp>
        <p:nvSpPr>
          <p:cNvPr id="18" name="Tijdelijke aanduiding voor inhoud 2"/>
          <p:cNvSpPr txBox="1">
            <a:spLocks/>
          </p:cNvSpPr>
          <p:nvPr/>
        </p:nvSpPr>
        <p:spPr bwMode="auto">
          <a:xfrm>
            <a:off x="4427538" y="4149725"/>
            <a:ext cx="1944687" cy="6477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solidFill>
                  <a:srgbClr val="0000FF"/>
                </a:solidFill>
                <a:latin typeface="Calibri" pitchFamily="34" charset="0"/>
              </a:rPr>
              <a:t>Tasting</a:t>
            </a:r>
          </a:p>
        </p:txBody>
      </p:sp>
      <p:sp>
        <p:nvSpPr>
          <p:cNvPr id="20" name="Tijdelijke aanduiding voor inhoud 2"/>
          <p:cNvSpPr>
            <a:spLocks noGrp="1"/>
          </p:cNvSpPr>
          <p:nvPr>
            <p:ph idx="1"/>
          </p:nvPr>
        </p:nvSpPr>
        <p:spPr>
          <a:xfrm>
            <a:off x="250825" y="908050"/>
            <a:ext cx="5340350" cy="749300"/>
          </a:xfrm>
        </p:spPr>
        <p:txBody>
          <a:bodyPr/>
          <a:lstStyle/>
          <a:p>
            <a:r>
              <a:rPr lang="en-US" dirty="0" smtClean="0">
                <a:solidFill>
                  <a:srgbClr val="0000FF"/>
                </a:solidFill>
              </a:rPr>
              <a:t>Which senses do you have?</a:t>
            </a:r>
            <a:endParaRPr lang="nl-NL" dirty="0" smtClean="0">
              <a:solidFill>
                <a:srgbClr val="0000FF"/>
              </a:solidFill>
            </a:endParaRPr>
          </a:p>
        </p:txBody>
      </p:sp>
      <p:sp>
        <p:nvSpPr>
          <p:cNvPr id="21" name="Tijdelijke aanduiding voor inhoud 2"/>
          <p:cNvSpPr txBox="1">
            <a:spLocks/>
          </p:cNvSpPr>
          <p:nvPr/>
        </p:nvSpPr>
        <p:spPr bwMode="auto">
          <a:xfrm>
            <a:off x="827088" y="6092825"/>
            <a:ext cx="1944687" cy="604838"/>
          </a:xfrm>
          <a:prstGeom prst="rect">
            <a:avLst/>
          </a:prstGeom>
          <a:noFill/>
          <a:ln w="9525">
            <a:noFill/>
            <a:miter lim="800000"/>
            <a:headEnd/>
            <a:tailEnd/>
          </a:ln>
        </p:spPr>
        <p:txBody>
          <a:bodyPr/>
          <a:lstStyle/>
          <a:p>
            <a:pPr marL="342900" indent="-342900">
              <a:spcBef>
                <a:spcPct val="20000"/>
              </a:spcBef>
              <a:buFont typeface="Arial" charset="0"/>
              <a:buChar char="•"/>
            </a:pPr>
            <a:r>
              <a:rPr lang="en-US" sz="3200">
                <a:solidFill>
                  <a:srgbClr val="0000FF"/>
                </a:solidFill>
                <a:latin typeface="Calibri" pitchFamily="34" charset="0"/>
              </a:rPr>
              <a:t>Smelling</a:t>
            </a:r>
            <a:endParaRPr lang="nl-NL" sz="3200">
              <a:solidFill>
                <a:srgbClr val="00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0-#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0-#ppt_w/2"/>
                                          </p:val>
                                        </p:tav>
                                        <p:tav tm="100000">
                                          <p:val>
                                            <p:strVal val="#ppt_x"/>
                                          </p:val>
                                        </p:tav>
                                      </p:tavLst>
                                    </p:anim>
                                    <p:anim calcmode="lin" valueType="num">
                                      <p:cBhvr additive="base">
                                        <p:cTn id="5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0-#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0" grpId="0" build="p"/>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ijdelijke aanduiding voor dianummer 5"/>
          <p:cNvSpPr>
            <a:spLocks noGrp="1"/>
          </p:cNvSpPr>
          <p:nvPr>
            <p:ph type="sldNum" sz="quarter" idx="12"/>
          </p:nvPr>
        </p:nvSpPr>
        <p:spPr>
          <a:noFill/>
        </p:spPr>
        <p:txBody>
          <a:bodyPr/>
          <a:lstStyle/>
          <a:p>
            <a:fld id="{2EF5BAD4-7C8B-4193-A57F-214D6F602EAC}" type="slidenum">
              <a:rPr lang="nl-NL" smtClean="0"/>
              <a:pPr/>
              <a:t>19</a:t>
            </a:fld>
            <a:endParaRPr lang="nl-NL" smtClean="0"/>
          </a:p>
        </p:txBody>
      </p:sp>
      <p:sp>
        <p:nvSpPr>
          <p:cNvPr id="23584" name="AutoShape 32"/>
          <p:cNvSpPr>
            <a:spLocks noChangeArrowheads="1"/>
          </p:cNvSpPr>
          <p:nvPr/>
        </p:nvSpPr>
        <p:spPr bwMode="auto">
          <a:xfrm>
            <a:off x="4430713" y="6069013"/>
            <a:ext cx="2519362" cy="717550"/>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smtClean="0">
                <a:solidFill>
                  <a:srgbClr val="FF0000"/>
                </a:solidFill>
              </a:rPr>
              <a:t>Behaviour</a:t>
            </a:r>
            <a:endParaRPr lang="nl-NL" sz="3600" b="1" dirty="0">
              <a:solidFill>
                <a:srgbClr val="FF0000"/>
              </a:solidFill>
            </a:endParaRPr>
          </a:p>
        </p:txBody>
      </p:sp>
      <p:pic>
        <p:nvPicPr>
          <p:cNvPr id="26628" name="Picture 22" descr="gezicht"/>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10338" y="985838"/>
            <a:ext cx="1381125" cy="5070475"/>
          </a:xfrm>
          <a:prstGeom prst="rect">
            <a:avLst/>
          </a:prstGeom>
          <a:noFill/>
          <a:ln w="9525">
            <a:solidFill>
              <a:srgbClr val="FFFF99"/>
            </a:solidFill>
            <a:miter lim="800000"/>
            <a:headEnd/>
            <a:tailEnd/>
          </a:ln>
        </p:spPr>
      </p:pic>
      <p:grpSp>
        <p:nvGrpSpPr>
          <p:cNvPr id="2" name="Group 35"/>
          <p:cNvGrpSpPr>
            <a:grpSpLocks/>
          </p:cNvGrpSpPr>
          <p:nvPr/>
        </p:nvGrpSpPr>
        <p:grpSpPr bwMode="auto">
          <a:xfrm>
            <a:off x="7269163" y="1943100"/>
            <a:ext cx="1855787" cy="1438275"/>
            <a:chOff x="4579" y="1224"/>
            <a:chExt cx="1169" cy="906"/>
          </a:xfrm>
        </p:grpSpPr>
        <p:sp>
          <p:nvSpPr>
            <p:cNvPr id="26648" name="AutoShape 11"/>
            <p:cNvSpPr>
              <a:spLocks noChangeArrowheads="1"/>
            </p:cNvSpPr>
            <p:nvPr/>
          </p:nvSpPr>
          <p:spPr bwMode="auto">
            <a:xfrm rot="-1742448">
              <a:off x="4579" y="1224"/>
              <a:ext cx="1169" cy="906"/>
            </a:xfrm>
            <a:prstGeom prst="leftArrow">
              <a:avLst>
                <a:gd name="adj1" fmla="val 50000"/>
                <a:gd name="adj2" fmla="val 32257"/>
              </a:avLst>
            </a:prstGeom>
            <a:solidFill>
              <a:srgbClr val="FFFF00"/>
            </a:solidFill>
            <a:ln w="9525">
              <a:solidFill>
                <a:srgbClr val="000000"/>
              </a:solidFill>
              <a:miter lim="800000"/>
              <a:headEnd/>
              <a:tailEnd/>
            </a:ln>
          </p:spPr>
          <p:txBody>
            <a:bodyPr/>
            <a:lstStyle/>
            <a:p>
              <a:endParaRPr lang="en-US"/>
            </a:p>
          </p:txBody>
        </p:sp>
        <p:sp>
          <p:nvSpPr>
            <p:cNvPr id="26649" name="WordArt 12"/>
            <p:cNvSpPr>
              <a:spLocks noChangeArrowheads="1" noChangeShapeType="1"/>
            </p:cNvSpPr>
            <p:nvPr/>
          </p:nvSpPr>
          <p:spPr bwMode="auto">
            <a:xfrm rot="-1759665">
              <a:off x="4700" y="1483"/>
              <a:ext cx="900" cy="371"/>
            </a:xfrm>
            <a:prstGeom prst="rect">
              <a:avLst/>
            </a:prstGeom>
          </p:spPr>
          <p:txBody>
            <a:bodyPr wrap="none" fromWordArt="1">
              <a:prstTxWarp prst="textPlain">
                <a:avLst>
                  <a:gd name="adj" fmla="val 50000"/>
                </a:avLst>
              </a:prstTxWarp>
            </a:bodyPr>
            <a:lstStyle/>
            <a:p>
              <a:pPr algn="ctr"/>
              <a:r>
                <a:rPr lang="nl-NL" sz="3600" kern="10" dirty="0" err="1" smtClean="0">
                  <a:ln w="9525">
                    <a:solidFill>
                      <a:srgbClr val="000000"/>
                    </a:solidFill>
                    <a:round/>
                    <a:headEnd/>
                    <a:tailEnd/>
                  </a:ln>
                  <a:solidFill>
                    <a:srgbClr val="FF0000"/>
                  </a:solidFill>
                  <a:latin typeface="Arial Black"/>
                </a:rPr>
                <a:t>External</a:t>
              </a:r>
              <a:endParaRPr lang="nl-NL" sz="3600" kern="10" dirty="0">
                <a:ln w="9525">
                  <a:solidFill>
                    <a:srgbClr val="000000"/>
                  </a:solidFill>
                  <a:round/>
                  <a:headEnd/>
                  <a:tailEnd/>
                </a:ln>
                <a:solidFill>
                  <a:srgbClr val="FF0000"/>
                </a:solidFill>
                <a:latin typeface="Arial Black"/>
              </a:endParaRPr>
            </a:p>
            <a:p>
              <a:pPr algn="ctr"/>
              <a:r>
                <a:rPr lang="en-GB" sz="3600" kern="10" dirty="0" smtClean="0">
                  <a:ln w="9525">
                    <a:solidFill>
                      <a:srgbClr val="000000"/>
                    </a:solidFill>
                    <a:round/>
                    <a:headEnd/>
                    <a:tailEnd/>
                  </a:ln>
                  <a:solidFill>
                    <a:srgbClr val="FF0000"/>
                  </a:solidFill>
                  <a:latin typeface="Arial Black"/>
                </a:rPr>
                <a:t>signal</a:t>
              </a:r>
              <a:endParaRPr lang="nl-NL" sz="3600" kern="10" dirty="0">
                <a:ln w="9525">
                  <a:solidFill>
                    <a:srgbClr val="000000"/>
                  </a:solidFill>
                  <a:round/>
                  <a:headEnd/>
                  <a:tailEnd/>
                </a:ln>
                <a:solidFill>
                  <a:srgbClr val="FF0000"/>
                </a:solidFill>
                <a:latin typeface="Arial Black"/>
              </a:endParaRPr>
            </a:p>
          </p:txBody>
        </p:sp>
      </p:grpSp>
      <p:sp>
        <p:nvSpPr>
          <p:cNvPr id="23579" name="AutoShape 27"/>
          <p:cNvSpPr>
            <a:spLocks noChangeArrowheads="1"/>
          </p:cNvSpPr>
          <p:nvPr/>
        </p:nvSpPr>
        <p:spPr bwMode="auto">
          <a:xfrm>
            <a:off x="344488" y="1174750"/>
            <a:ext cx="2519362" cy="1049338"/>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err="1" smtClean="0">
                <a:solidFill>
                  <a:srgbClr val="3333CC"/>
                </a:solidFill>
              </a:rPr>
              <a:t>Internal</a:t>
            </a:r>
            <a:endParaRPr lang="nl-NL" sz="3600" b="1" dirty="0">
              <a:solidFill>
                <a:srgbClr val="3333CC"/>
              </a:solidFill>
            </a:endParaRPr>
          </a:p>
          <a:p>
            <a:pPr algn="ctr"/>
            <a:r>
              <a:rPr lang="nl-NL" sz="2800" b="1" dirty="0" err="1" smtClean="0">
                <a:solidFill>
                  <a:srgbClr val="3333CC"/>
                </a:solidFill>
              </a:rPr>
              <a:t>Representation</a:t>
            </a:r>
            <a:endParaRPr lang="nl-NL" sz="3600" b="1" dirty="0">
              <a:solidFill>
                <a:srgbClr val="3333CC"/>
              </a:solidFill>
            </a:endParaRPr>
          </a:p>
        </p:txBody>
      </p:sp>
      <p:sp>
        <p:nvSpPr>
          <p:cNvPr id="23580" name="AutoShape 28"/>
          <p:cNvSpPr>
            <a:spLocks noChangeArrowheads="1"/>
          </p:cNvSpPr>
          <p:nvPr/>
        </p:nvSpPr>
        <p:spPr bwMode="auto">
          <a:xfrm>
            <a:off x="1214438" y="2320925"/>
            <a:ext cx="839787" cy="763588"/>
          </a:xfrm>
          <a:prstGeom prst="upDownArrow">
            <a:avLst>
              <a:gd name="adj1" fmla="val 50000"/>
              <a:gd name="adj2" fmla="val 20000"/>
            </a:avLst>
          </a:prstGeom>
          <a:solidFill>
            <a:srgbClr val="FFFF00"/>
          </a:solidFill>
          <a:ln w="38100">
            <a:solidFill>
              <a:srgbClr val="FF0000"/>
            </a:solidFill>
            <a:miter lim="800000"/>
            <a:headEnd/>
            <a:tailEnd/>
          </a:ln>
        </p:spPr>
        <p:txBody>
          <a:bodyPr wrap="none" anchor="ctr"/>
          <a:lstStyle/>
          <a:p>
            <a:endParaRPr lang="en-US"/>
          </a:p>
        </p:txBody>
      </p:sp>
      <p:sp>
        <p:nvSpPr>
          <p:cNvPr id="23581" name="AutoShape 29"/>
          <p:cNvSpPr>
            <a:spLocks noChangeArrowheads="1"/>
          </p:cNvSpPr>
          <p:nvPr/>
        </p:nvSpPr>
        <p:spPr bwMode="auto">
          <a:xfrm>
            <a:off x="368300" y="3221038"/>
            <a:ext cx="2519363" cy="9302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2800" b="1" dirty="0" smtClean="0">
                <a:solidFill>
                  <a:srgbClr val="3333CC"/>
                </a:solidFill>
              </a:rPr>
              <a:t>State, </a:t>
            </a:r>
            <a:r>
              <a:rPr lang="nl-NL" sz="2800" b="1" dirty="0" err="1" smtClean="0">
                <a:solidFill>
                  <a:srgbClr val="3333CC"/>
                </a:solidFill>
              </a:rPr>
              <a:t>emotions</a:t>
            </a:r>
            <a:endParaRPr lang="nl-NL" sz="3600" b="1" dirty="0">
              <a:solidFill>
                <a:srgbClr val="3333CC"/>
              </a:solidFill>
            </a:endParaRPr>
          </a:p>
        </p:txBody>
      </p:sp>
      <p:sp>
        <p:nvSpPr>
          <p:cNvPr id="23582" name="AutoShape 30"/>
          <p:cNvSpPr>
            <a:spLocks noChangeArrowheads="1"/>
          </p:cNvSpPr>
          <p:nvPr/>
        </p:nvSpPr>
        <p:spPr bwMode="auto">
          <a:xfrm>
            <a:off x="1228725" y="4357688"/>
            <a:ext cx="839788" cy="896937"/>
          </a:xfrm>
          <a:prstGeom prst="upDownArrow">
            <a:avLst>
              <a:gd name="adj1" fmla="val 50000"/>
              <a:gd name="adj2" fmla="val 21361"/>
            </a:avLst>
          </a:prstGeom>
          <a:solidFill>
            <a:srgbClr val="FFFF00"/>
          </a:solidFill>
          <a:ln w="38100">
            <a:solidFill>
              <a:srgbClr val="FF0000"/>
            </a:solidFill>
            <a:miter lim="800000"/>
            <a:headEnd/>
            <a:tailEnd/>
          </a:ln>
        </p:spPr>
        <p:txBody>
          <a:bodyPr wrap="none" anchor="ctr"/>
          <a:lstStyle/>
          <a:p>
            <a:endParaRPr lang="en-US"/>
          </a:p>
        </p:txBody>
      </p:sp>
      <p:sp>
        <p:nvSpPr>
          <p:cNvPr id="23583" name="AutoShape 31"/>
          <p:cNvSpPr>
            <a:spLocks noChangeArrowheads="1"/>
          </p:cNvSpPr>
          <p:nvPr/>
        </p:nvSpPr>
        <p:spPr bwMode="auto">
          <a:xfrm>
            <a:off x="377825" y="5421313"/>
            <a:ext cx="2519363" cy="854075"/>
          </a:xfrm>
          <a:prstGeom prst="roundRect">
            <a:avLst>
              <a:gd name="adj" fmla="val 16667"/>
            </a:avLst>
          </a:prstGeom>
          <a:solidFill>
            <a:srgbClr val="FFCC99"/>
          </a:solidFill>
          <a:ln w="9525">
            <a:solidFill>
              <a:schemeClr val="tx1"/>
            </a:solidFill>
            <a:round/>
            <a:headEnd/>
            <a:tailEnd/>
          </a:ln>
        </p:spPr>
        <p:txBody>
          <a:bodyPr wrap="none" anchor="ctr"/>
          <a:lstStyle/>
          <a:p>
            <a:pPr algn="ctr"/>
            <a:r>
              <a:rPr lang="nl-NL" sz="3600" b="1" dirty="0" err="1" smtClean="0">
                <a:solidFill>
                  <a:srgbClr val="3333CC"/>
                </a:solidFill>
              </a:rPr>
              <a:t>Physiology</a:t>
            </a:r>
            <a:endParaRPr lang="nl-NL" sz="3600" b="1" dirty="0">
              <a:solidFill>
                <a:srgbClr val="3333CC"/>
              </a:solidFill>
            </a:endParaRPr>
          </a:p>
        </p:txBody>
      </p:sp>
      <p:sp>
        <p:nvSpPr>
          <p:cNvPr id="26635" name="Text Box 10"/>
          <p:cNvSpPr txBox="1">
            <a:spLocks noChangeArrowheads="1"/>
          </p:cNvSpPr>
          <p:nvPr/>
        </p:nvSpPr>
        <p:spPr bwMode="auto">
          <a:xfrm>
            <a:off x="3359150" y="931863"/>
            <a:ext cx="3014663" cy="4905375"/>
          </a:xfrm>
          <a:prstGeom prst="rect">
            <a:avLst/>
          </a:prstGeom>
          <a:solidFill>
            <a:srgbClr val="FFCC99"/>
          </a:solidFill>
          <a:ln w="28575">
            <a:solidFill>
              <a:srgbClr val="000000"/>
            </a:solidFill>
            <a:miter lim="800000"/>
            <a:headEnd/>
            <a:tailEnd/>
          </a:ln>
        </p:spPr>
        <p:txBody>
          <a:bodyPr/>
          <a:lstStyle/>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a:p>
            <a:pPr eaLnBrk="0" hangingPunct="0"/>
            <a:endParaRPr lang="nl-NL" sz="1200"/>
          </a:p>
        </p:txBody>
      </p:sp>
      <p:sp>
        <p:nvSpPr>
          <p:cNvPr id="23565" name="WordArt 13"/>
          <p:cNvSpPr>
            <a:spLocks noChangeArrowheads="1" noChangeShapeType="1"/>
          </p:cNvSpPr>
          <p:nvPr/>
        </p:nvSpPr>
        <p:spPr bwMode="auto">
          <a:xfrm>
            <a:off x="3556000" y="1003300"/>
            <a:ext cx="2543175" cy="457200"/>
          </a:xfrm>
          <a:prstGeom prst="rect">
            <a:avLst/>
          </a:prstGeom>
        </p:spPr>
        <p:txBody>
          <a:bodyPr wrap="none" fromWordArt="1">
            <a:prstTxWarp prst="textPlain">
              <a:avLst>
                <a:gd name="adj" fmla="val 50000"/>
              </a:avLst>
            </a:prstTxWarp>
          </a:bodyPr>
          <a:lstStyle/>
          <a:p>
            <a:pPr algn="ctr"/>
            <a:r>
              <a:rPr lang="nl-NL" sz="3600" kern="10" dirty="0">
                <a:ln w="9525">
                  <a:solidFill>
                    <a:srgbClr val="000000"/>
                  </a:solidFill>
                  <a:round/>
                  <a:headEnd/>
                  <a:tailEnd/>
                </a:ln>
                <a:solidFill>
                  <a:srgbClr val="0000FF"/>
                </a:solidFill>
                <a:latin typeface="Arial Black"/>
              </a:rPr>
              <a:t>FILTERS</a:t>
            </a:r>
          </a:p>
        </p:txBody>
      </p:sp>
      <p:sp>
        <p:nvSpPr>
          <p:cNvPr id="23566" name="WordArt 14"/>
          <p:cNvSpPr>
            <a:spLocks noChangeArrowheads="1" noChangeShapeType="1"/>
          </p:cNvSpPr>
          <p:nvPr/>
        </p:nvSpPr>
        <p:spPr bwMode="auto">
          <a:xfrm>
            <a:off x="3591347" y="2204864"/>
            <a:ext cx="2636837" cy="304800"/>
          </a:xfrm>
          <a:prstGeom prst="rect">
            <a:avLst/>
          </a:prstGeom>
        </p:spPr>
        <p:txBody>
          <a:bodyPr wrap="none" fromWordArt="1">
            <a:prstTxWarp prst="textPlain">
              <a:avLst>
                <a:gd name="adj" fmla="val 50000"/>
              </a:avLst>
            </a:prstTxWarp>
          </a:bodyPr>
          <a:lstStyle/>
          <a:p>
            <a:pPr algn="ctr"/>
            <a:r>
              <a:rPr lang="nl-NL" sz="3600" kern="10" spc="720" dirty="0" smtClean="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rPr>
              <a:t>Delete</a:t>
            </a:r>
            <a:endParaRPr lang="nl-NL" sz="3600" kern="10" spc="720" dirty="0">
              <a:ln w="9525">
                <a:noFill/>
                <a:round/>
                <a:headEnd/>
                <a:tailEnd/>
              </a:ln>
              <a:gradFill rotWithShape="1">
                <a:gsLst>
                  <a:gs pos="0">
                    <a:srgbClr val="000076"/>
                  </a:gs>
                  <a:gs pos="100000">
                    <a:srgbClr val="99CCFF"/>
                  </a:gs>
                </a:gsLst>
                <a:lin ang="0" scaled="1"/>
              </a:gradFill>
              <a:effectLst>
                <a:outerShdw dist="45791" dir="3378596" algn="ctr" rotWithShape="0">
                  <a:srgbClr val="4D4D4D"/>
                </a:outerShdw>
              </a:effectLst>
              <a:latin typeface="Arial Black"/>
            </a:endParaRPr>
          </a:p>
        </p:txBody>
      </p:sp>
      <p:sp>
        <p:nvSpPr>
          <p:cNvPr id="23567" name="WordArt 15"/>
          <p:cNvSpPr>
            <a:spLocks noChangeArrowheads="1" noChangeShapeType="1"/>
          </p:cNvSpPr>
          <p:nvPr/>
        </p:nvSpPr>
        <p:spPr bwMode="auto">
          <a:xfrm>
            <a:off x="3563888" y="3356992"/>
            <a:ext cx="2641600" cy="419100"/>
          </a:xfrm>
          <a:prstGeom prst="rect">
            <a:avLst/>
          </a:prstGeom>
        </p:spPr>
        <p:txBody>
          <a:bodyPr wrap="none" fromWordArt="1">
            <a:prstTxWarp prst="textWave1">
              <a:avLst>
                <a:gd name="adj1" fmla="val 20644"/>
                <a:gd name="adj2" fmla="val 3181"/>
              </a:avLst>
            </a:prstTxWarp>
          </a:bodyPr>
          <a:lstStyle/>
          <a:p>
            <a:pPr algn="ctr"/>
            <a:r>
              <a:rPr lang="nl-NL" sz="3600" b="1" kern="10" dirty="0" err="1" smtClean="0">
                <a:ln w="9525">
                  <a:noFill/>
                  <a:round/>
                  <a:headEnd/>
                  <a:tailEnd/>
                </a:ln>
                <a:solidFill>
                  <a:srgbClr val="0000FF"/>
                </a:solidFill>
                <a:effectLst>
                  <a:outerShdw dist="53882" dir="2700000" algn="ctr" rotWithShape="0">
                    <a:srgbClr val="C0C0C0"/>
                  </a:outerShdw>
                </a:effectLst>
                <a:latin typeface="Times New Roman"/>
                <a:cs typeface="Times New Roman"/>
              </a:rPr>
              <a:t>Deform</a:t>
            </a:r>
            <a:endParaRPr lang="nl-NL" sz="3600" b="1" kern="10" dirty="0">
              <a:ln w="9525">
                <a:noFill/>
                <a:round/>
                <a:headEnd/>
                <a:tailEnd/>
              </a:ln>
              <a:solidFill>
                <a:srgbClr val="0000FF"/>
              </a:solidFill>
              <a:effectLst>
                <a:outerShdw dist="53882" dir="2700000" algn="ctr" rotWithShape="0">
                  <a:srgbClr val="C0C0C0"/>
                </a:outerShdw>
              </a:effectLst>
              <a:latin typeface="Times New Roman"/>
              <a:cs typeface="Times New Roman"/>
            </a:endParaRPr>
          </a:p>
        </p:txBody>
      </p:sp>
      <p:sp>
        <p:nvSpPr>
          <p:cNvPr id="23568" name="WordArt 16"/>
          <p:cNvSpPr>
            <a:spLocks noChangeArrowheads="1" noChangeShapeType="1"/>
          </p:cNvSpPr>
          <p:nvPr/>
        </p:nvSpPr>
        <p:spPr bwMode="auto">
          <a:xfrm>
            <a:off x="3707904" y="4509120"/>
            <a:ext cx="2441575" cy="342900"/>
          </a:xfrm>
          <a:prstGeom prst="rect">
            <a:avLst/>
          </a:prstGeom>
        </p:spPr>
        <p:txBody>
          <a:bodyPr wrap="none" fromWordArt="1">
            <a:prstTxWarp prst="textPlain">
              <a:avLst>
                <a:gd name="adj" fmla="val 50000"/>
              </a:avLst>
            </a:prstTxWarp>
          </a:bodyPr>
          <a:lstStyle/>
          <a:p>
            <a:pPr algn="ctr"/>
            <a:r>
              <a:rPr lang="nl-NL" sz="3600" kern="10" dirty="0" err="1" smtClean="0">
                <a:ln w="9525">
                  <a:solidFill>
                    <a:srgbClr val="000000"/>
                  </a:solidFill>
                  <a:round/>
                  <a:headEnd/>
                  <a:tailEnd/>
                </a:ln>
                <a:solidFill>
                  <a:srgbClr val="0000FF"/>
                </a:solidFill>
                <a:latin typeface="Arial Black"/>
              </a:rPr>
              <a:t>Generalise</a:t>
            </a:r>
            <a:endParaRPr lang="nl-NL" sz="3600" kern="10" dirty="0">
              <a:ln w="9525">
                <a:solidFill>
                  <a:srgbClr val="000000"/>
                </a:solidFill>
                <a:round/>
                <a:headEnd/>
                <a:tailEnd/>
              </a:ln>
              <a:solidFill>
                <a:srgbClr val="0000FF"/>
              </a:solidFill>
              <a:latin typeface="Arial Black"/>
            </a:endParaRPr>
          </a:p>
        </p:txBody>
      </p:sp>
      <p:sp>
        <p:nvSpPr>
          <p:cNvPr id="23578" name="AutoShape 26"/>
          <p:cNvSpPr>
            <a:spLocks noChangeArrowheads="1"/>
          </p:cNvSpPr>
          <p:nvPr/>
        </p:nvSpPr>
        <p:spPr bwMode="auto">
          <a:xfrm rot="2898783">
            <a:off x="2467769" y="2413794"/>
            <a:ext cx="1436687" cy="1063625"/>
          </a:xfrm>
          <a:prstGeom prst="leftArrow">
            <a:avLst>
              <a:gd name="adj1" fmla="val 50000"/>
              <a:gd name="adj2" fmla="val 33769"/>
            </a:avLst>
          </a:prstGeom>
          <a:solidFill>
            <a:srgbClr val="FFFF00"/>
          </a:solidFill>
          <a:ln w="9525">
            <a:solidFill>
              <a:srgbClr val="000000"/>
            </a:solidFill>
            <a:miter lim="800000"/>
            <a:headEnd/>
            <a:tailEnd/>
          </a:ln>
        </p:spPr>
        <p:txBody>
          <a:bodyPr/>
          <a:lstStyle/>
          <a:p>
            <a:endParaRPr lang="en-US"/>
          </a:p>
        </p:txBody>
      </p:sp>
      <p:sp>
        <p:nvSpPr>
          <p:cNvPr id="26644" name="Rectangle 6"/>
          <p:cNvSpPr>
            <a:spLocks noChangeArrowheads="1"/>
          </p:cNvSpPr>
          <p:nvPr/>
        </p:nvSpPr>
        <p:spPr bwMode="auto">
          <a:xfrm>
            <a:off x="179512" y="76200"/>
            <a:ext cx="8568952" cy="762000"/>
          </a:xfrm>
          <a:prstGeom prst="rect">
            <a:avLst/>
          </a:prstGeom>
          <a:solidFill>
            <a:srgbClr val="CCFF66"/>
          </a:solidFill>
          <a:ln w="9525">
            <a:noFill/>
            <a:miter lim="800000"/>
            <a:headEnd/>
            <a:tailEnd/>
          </a:ln>
        </p:spPr>
        <p:txBody>
          <a:bodyPr anchor="ctr"/>
          <a:lstStyle/>
          <a:p>
            <a:pPr algn="ctr"/>
            <a:r>
              <a:rPr lang="nl-NL" sz="4400" b="1" dirty="0" err="1" smtClean="0">
                <a:solidFill>
                  <a:schemeClr val="tx2"/>
                </a:solidFill>
                <a:latin typeface="Arial" charset="0"/>
                <a:cs typeface="Arial" charset="0"/>
              </a:rPr>
              <a:t>How</a:t>
            </a:r>
            <a:r>
              <a:rPr lang="nl-NL" sz="4400" b="1" dirty="0" smtClean="0">
                <a:solidFill>
                  <a:schemeClr val="tx2"/>
                </a:solidFill>
                <a:latin typeface="Arial" charset="0"/>
                <a:cs typeface="Arial" charset="0"/>
              </a:rPr>
              <a:t> do we </a:t>
            </a:r>
            <a:r>
              <a:rPr lang="nl-NL" sz="4400" b="1" dirty="0" err="1" smtClean="0">
                <a:solidFill>
                  <a:schemeClr val="tx2"/>
                </a:solidFill>
                <a:latin typeface="Arial" charset="0"/>
                <a:cs typeface="Arial" charset="0"/>
              </a:rPr>
              <a:t>Communicate</a:t>
            </a:r>
            <a:r>
              <a:rPr lang="nl-NL" sz="4400" b="1" dirty="0" smtClean="0">
                <a:solidFill>
                  <a:schemeClr val="tx2"/>
                </a:solidFill>
                <a:latin typeface="Arial" charset="0"/>
                <a:cs typeface="Arial" charset="0"/>
              </a:rPr>
              <a:t>?</a:t>
            </a:r>
            <a:endParaRPr lang="nl-NL" sz="4400" b="1" dirty="0">
              <a:solidFill>
                <a:schemeClr val="tx2"/>
              </a:solidFill>
              <a:latin typeface="Arial" charset="0"/>
              <a:cs typeface="Arial" charset="0"/>
            </a:endParaRPr>
          </a:p>
        </p:txBody>
      </p:sp>
      <p:sp>
        <p:nvSpPr>
          <p:cNvPr id="23585" name="AutoShape 33"/>
          <p:cNvSpPr>
            <a:spLocks noChangeArrowheads="1"/>
          </p:cNvSpPr>
          <p:nvPr/>
        </p:nvSpPr>
        <p:spPr bwMode="auto">
          <a:xfrm rot="-8209209">
            <a:off x="2044700" y="5062538"/>
            <a:ext cx="3111500" cy="692150"/>
          </a:xfrm>
          <a:prstGeom prst="leftArrow">
            <a:avLst>
              <a:gd name="adj1" fmla="val 50000"/>
              <a:gd name="adj2" fmla="val 112385"/>
            </a:avLst>
          </a:prstGeom>
          <a:solidFill>
            <a:srgbClr val="FFFF00"/>
          </a:solidFill>
          <a:ln w="38100">
            <a:solidFill>
              <a:srgbClr val="FF0000"/>
            </a:solidFill>
            <a:miter lim="800000"/>
            <a:headEnd/>
            <a:tailEnd/>
          </a:ln>
        </p:spPr>
        <p:txBody>
          <a:bodyPr/>
          <a:lstStyle/>
          <a:p>
            <a:endParaRPr lang="en-US"/>
          </a:p>
        </p:txBody>
      </p:sp>
      <p:grpSp>
        <p:nvGrpSpPr>
          <p:cNvPr id="3" name="Group 36"/>
          <p:cNvGrpSpPr>
            <a:grpSpLocks/>
          </p:cNvGrpSpPr>
          <p:nvPr/>
        </p:nvGrpSpPr>
        <p:grpSpPr bwMode="auto">
          <a:xfrm>
            <a:off x="6089650" y="2879725"/>
            <a:ext cx="1100138" cy="1733550"/>
            <a:chOff x="3836" y="1814"/>
            <a:chExt cx="693" cy="1092"/>
          </a:xfrm>
        </p:grpSpPr>
        <p:sp>
          <p:nvSpPr>
            <p:cNvPr id="26645" name="AutoShape 17"/>
            <p:cNvSpPr>
              <a:spLocks noChangeArrowheads="1"/>
            </p:cNvSpPr>
            <p:nvPr/>
          </p:nvSpPr>
          <p:spPr bwMode="auto">
            <a:xfrm rot="-1395084">
              <a:off x="3836" y="1814"/>
              <a:ext cx="432" cy="288"/>
            </a:xfrm>
            <a:prstGeom prst="leftArrow">
              <a:avLst>
                <a:gd name="adj1" fmla="val 50000"/>
                <a:gd name="adj2" fmla="val 37500"/>
              </a:avLst>
            </a:prstGeom>
            <a:solidFill>
              <a:srgbClr val="FFFF00"/>
            </a:solidFill>
            <a:ln w="9525">
              <a:solidFill>
                <a:srgbClr val="000000"/>
              </a:solidFill>
              <a:miter lim="800000"/>
              <a:headEnd/>
              <a:tailEnd/>
            </a:ln>
          </p:spPr>
          <p:txBody>
            <a:bodyPr/>
            <a:lstStyle/>
            <a:p>
              <a:endParaRPr lang="en-US"/>
            </a:p>
          </p:txBody>
        </p:sp>
        <p:sp>
          <p:nvSpPr>
            <p:cNvPr id="26646" name="AutoShape 18"/>
            <p:cNvSpPr>
              <a:spLocks noChangeArrowheads="1"/>
            </p:cNvSpPr>
            <p:nvPr/>
          </p:nvSpPr>
          <p:spPr bwMode="auto">
            <a:xfrm rot="-1568690">
              <a:off x="3979" y="2166"/>
              <a:ext cx="504" cy="288"/>
            </a:xfrm>
            <a:prstGeom prst="leftArrow">
              <a:avLst>
                <a:gd name="adj1" fmla="val 50000"/>
                <a:gd name="adj2" fmla="val 43750"/>
              </a:avLst>
            </a:prstGeom>
            <a:solidFill>
              <a:srgbClr val="FFFF00"/>
            </a:solidFill>
            <a:ln w="9525">
              <a:solidFill>
                <a:srgbClr val="000000"/>
              </a:solidFill>
              <a:miter lim="800000"/>
              <a:headEnd/>
              <a:tailEnd/>
            </a:ln>
          </p:spPr>
          <p:txBody>
            <a:bodyPr/>
            <a:lstStyle/>
            <a:p>
              <a:endParaRPr lang="en-US"/>
            </a:p>
          </p:txBody>
        </p:sp>
        <p:sp>
          <p:nvSpPr>
            <p:cNvPr id="26647" name="AutoShape 19"/>
            <p:cNvSpPr>
              <a:spLocks noChangeArrowheads="1"/>
            </p:cNvSpPr>
            <p:nvPr/>
          </p:nvSpPr>
          <p:spPr bwMode="auto">
            <a:xfrm rot="-2625491">
              <a:off x="3953" y="2618"/>
              <a:ext cx="576" cy="288"/>
            </a:xfrm>
            <a:prstGeom prst="leftArrow">
              <a:avLst>
                <a:gd name="adj1" fmla="val 50000"/>
                <a:gd name="adj2" fmla="val 50000"/>
              </a:avLst>
            </a:prstGeom>
            <a:solidFill>
              <a:srgbClr val="FFFF00"/>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65"/>
                                        </p:tgtEl>
                                        <p:attrNameLst>
                                          <p:attrName>style.visibility</p:attrName>
                                        </p:attrNameLst>
                                      </p:cBhvr>
                                      <p:to>
                                        <p:strVal val="visible"/>
                                      </p:to>
                                    </p:set>
                                    <p:anim calcmode="lin" valueType="num">
                                      <p:cBhvr additive="base">
                                        <p:cTn id="19" dur="500" fill="hold"/>
                                        <p:tgtEl>
                                          <p:spTgt spid="23565"/>
                                        </p:tgtEl>
                                        <p:attrNameLst>
                                          <p:attrName>ppt_x</p:attrName>
                                        </p:attrNameLst>
                                      </p:cBhvr>
                                      <p:tavLst>
                                        <p:tav tm="0">
                                          <p:val>
                                            <p:strVal val="0-#ppt_w/2"/>
                                          </p:val>
                                        </p:tav>
                                        <p:tav tm="100000">
                                          <p:val>
                                            <p:strVal val="#ppt_x"/>
                                          </p:val>
                                        </p:tav>
                                      </p:tavLst>
                                    </p:anim>
                                    <p:anim calcmode="lin" valueType="num">
                                      <p:cBhvr additive="base">
                                        <p:cTn id="20" dur="500" fill="hold"/>
                                        <p:tgtEl>
                                          <p:spTgt spid="2356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3566"/>
                                        </p:tgtEl>
                                        <p:attrNameLst>
                                          <p:attrName>style.visibility</p:attrName>
                                        </p:attrNameLst>
                                      </p:cBhvr>
                                      <p:to>
                                        <p:strVal val="visible"/>
                                      </p:to>
                                    </p:set>
                                    <p:anim calcmode="lin" valueType="num">
                                      <p:cBhvr additive="base">
                                        <p:cTn id="23" dur="500" fill="hold"/>
                                        <p:tgtEl>
                                          <p:spTgt spid="23566"/>
                                        </p:tgtEl>
                                        <p:attrNameLst>
                                          <p:attrName>ppt_x</p:attrName>
                                        </p:attrNameLst>
                                      </p:cBhvr>
                                      <p:tavLst>
                                        <p:tav tm="0">
                                          <p:val>
                                            <p:strVal val="0-#ppt_w/2"/>
                                          </p:val>
                                        </p:tav>
                                        <p:tav tm="100000">
                                          <p:val>
                                            <p:strVal val="#ppt_x"/>
                                          </p:val>
                                        </p:tav>
                                      </p:tavLst>
                                    </p:anim>
                                    <p:anim calcmode="lin" valueType="num">
                                      <p:cBhvr additive="base">
                                        <p:cTn id="24" dur="500" fill="hold"/>
                                        <p:tgtEl>
                                          <p:spTgt spid="2356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3567"/>
                                        </p:tgtEl>
                                        <p:attrNameLst>
                                          <p:attrName>style.visibility</p:attrName>
                                        </p:attrNameLst>
                                      </p:cBhvr>
                                      <p:to>
                                        <p:strVal val="visible"/>
                                      </p:to>
                                    </p:set>
                                    <p:anim calcmode="lin" valueType="num">
                                      <p:cBhvr additive="base">
                                        <p:cTn id="27" dur="500" fill="hold"/>
                                        <p:tgtEl>
                                          <p:spTgt spid="23567"/>
                                        </p:tgtEl>
                                        <p:attrNameLst>
                                          <p:attrName>ppt_x</p:attrName>
                                        </p:attrNameLst>
                                      </p:cBhvr>
                                      <p:tavLst>
                                        <p:tav tm="0">
                                          <p:val>
                                            <p:strVal val="0-#ppt_w/2"/>
                                          </p:val>
                                        </p:tav>
                                        <p:tav tm="100000">
                                          <p:val>
                                            <p:strVal val="#ppt_x"/>
                                          </p:val>
                                        </p:tav>
                                      </p:tavLst>
                                    </p:anim>
                                    <p:anim calcmode="lin" valueType="num">
                                      <p:cBhvr additive="base">
                                        <p:cTn id="28" dur="500" fill="hold"/>
                                        <p:tgtEl>
                                          <p:spTgt spid="2356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3568"/>
                                        </p:tgtEl>
                                        <p:attrNameLst>
                                          <p:attrName>style.visibility</p:attrName>
                                        </p:attrNameLst>
                                      </p:cBhvr>
                                      <p:to>
                                        <p:strVal val="visible"/>
                                      </p:to>
                                    </p:set>
                                    <p:anim calcmode="lin" valueType="num">
                                      <p:cBhvr additive="base">
                                        <p:cTn id="31" dur="500" fill="hold"/>
                                        <p:tgtEl>
                                          <p:spTgt spid="23568"/>
                                        </p:tgtEl>
                                        <p:attrNameLst>
                                          <p:attrName>ppt_x</p:attrName>
                                        </p:attrNameLst>
                                      </p:cBhvr>
                                      <p:tavLst>
                                        <p:tav tm="0">
                                          <p:val>
                                            <p:strVal val="0-#ppt_w/2"/>
                                          </p:val>
                                        </p:tav>
                                        <p:tav tm="100000">
                                          <p:val>
                                            <p:strVal val="#ppt_x"/>
                                          </p:val>
                                        </p:tav>
                                      </p:tavLst>
                                    </p:anim>
                                    <p:anim calcmode="lin" valueType="num">
                                      <p:cBhvr additive="base">
                                        <p:cTn id="32" dur="500" fill="hold"/>
                                        <p:tgtEl>
                                          <p:spTgt spid="2356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78"/>
                                        </p:tgtEl>
                                        <p:attrNameLst>
                                          <p:attrName>style.visibility</p:attrName>
                                        </p:attrNameLst>
                                      </p:cBhvr>
                                      <p:to>
                                        <p:strVal val="visible"/>
                                      </p:to>
                                    </p:set>
                                    <p:anim calcmode="lin" valueType="num">
                                      <p:cBhvr additive="base">
                                        <p:cTn id="37" dur="500" fill="hold"/>
                                        <p:tgtEl>
                                          <p:spTgt spid="23578"/>
                                        </p:tgtEl>
                                        <p:attrNameLst>
                                          <p:attrName>ppt_x</p:attrName>
                                        </p:attrNameLst>
                                      </p:cBhvr>
                                      <p:tavLst>
                                        <p:tav tm="0">
                                          <p:val>
                                            <p:strVal val="0-#ppt_w/2"/>
                                          </p:val>
                                        </p:tav>
                                        <p:tav tm="100000">
                                          <p:val>
                                            <p:strVal val="#ppt_x"/>
                                          </p:val>
                                        </p:tav>
                                      </p:tavLst>
                                    </p:anim>
                                    <p:anim calcmode="lin" valueType="num">
                                      <p:cBhvr additive="base">
                                        <p:cTn id="38" dur="500" fill="hold"/>
                                        <p:tgtEl>
                                          <p:spTgt spid="2357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579"/>
                                        </p:tgtEl>
                                        <p:attrNameLst>
                                          <p:attrName>style.visibility</p:attrName>
                                        </p:attrNameLst>
                                      </p:cBhvr>
                                      <p:to>
                                        <p:strVal val="visible"/>
                                      </p:to>
                                    </p:set>
                                    <p:anim calcmode="lin" valueType="num">
                                      <p:cBhvr additive="base">
                                        <p:cTn id="41" dur="500" fill="hold"/>
                                        <p:tgtEl>
                                          <p:spTgt spid="23579"/>
                                        </p:tgtEl>
                                        <p:attrNameLst>
                                          <p:attrName>ppt_x</p:attrName>
                                        </p:attrNameLst>
                                      </p:cBhvr>
                                      <p:tavLst>
                                        <p:tav tm="0">
                                          <p:val>
                                            <p:strVal val="0-#ppt_w/2"/>
                                          </p:val>
                                        </p:tav>
                                        <p:tav tm="100000">
                                          <p:val>
                                            <p:strVal val="#ppt_x"/>
                                          </p:val>
                                        </p:tav>
                                      </p:tavLst>
                                    </p:anim>
                                    <p:anim calcmode="lin" valueType="num">
                                      <p:cBhvr additive="base">
                                        <p:cTn id="42" dur="500" fill="hold"/>
                                        <p:tgtEl>
                                          <p:spTgt spid="2357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3580"/>
                                        </p:tgtEl>
                                        <p:attrNameLst>
                                          <p:attrName>style.visibility</p:attrName>
                                        </p:attrNameLst>
                                      </p:cBhvr>
                                      <p:to>
                                        <p:strVal val="visible"/>
                                      </p:to>
                                    </p:set>
                                    <p:anim calcmode="lin" valueType="num">
                                      <p:cBhvr additive="base">
                                        <p:cTn id="45" dur="500" fill="hold"/>
                                        <p:tgtEl>
                                          <p:spTgt spid="23580"/>
                                        </p:tgtEl>
                                        <p:attrNameLst>
                                          <p:attrName>ppt_x</p:attrName>
                                        </p:attrNameLst>
                                      </p:cBhvr>
                                      <p:tavLst>
                                        <p:tav tm="0">
                                          <p:val>
                                            <p:strVal val="0-#ppt_w/2"/>
                                          </p:val>
                                        </p:tav>
                                        <p:tav tm="100000">
                                          <p:val>
                                            <p:strVal val="#ppt_x"/>
                                          </p:val>
                                        </p:tav>
                                      </p:tavLst>
                                    </p:anim>
                                    <p:anim calcmode="lin" valueType="num">
                                      <p:cBhvr additive="base">
                                        <p:cTn id="46" dur="500" fill="hold"/>
                                        <p:tgtEl>
                                          <p:spTgt spid="2358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3581"/>
                                        </p:tgtEl>
                                        <p:attrNameLst>
                                          <p:attrName>style.visibility</p:attrName>
                                        </p:attrNameLst>
                                      </p:cBhvr>
                                      <p:to>
                                        <p:strVal val="visible"/>
                                      </p:to>
                                    </p:set>
                                    <p:anim calcmode="lin" valueType="num">
                                      <p:cBhvr additive="base">
                                        <p:cTn id="49" dur="500" fill="hold"/>
                                        <p:tgtEl>
                                          <p:spTgt spid="23581"/>
                                        </p:tgtEl>
                                        <p:attrNameLst>
                                          <p:attrName>ppt_x</p:attrName>
                                        </p:attrNameLst>
                                      </p:cBhvr>
                                      <p:tavLst>
                                        <p:tav tm="0">
                                          <p:val>
                                            <p:strVal val="0-#ppt_w/2"/>
                                          </p:val>
                                        </p:tav>
                                        <p:tav tm="100000">
                                          <p:val>
                                            <p:strVal val="#ppt_x"/>
                                          </p:val>
                                        </p:tav>
                                      </p:tavLst>
                                    </p:anim>
                                    <p:anim calcmode="lin" valueType="num">
                                      <p:cBhvr additive="base">
                                        <p:cTn id="50" dur="500" fill="hold"/>
                                        <p:tgtEl>
                                          <p:spTgt spid="2358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3582"/>
                                        </p:tgtEl>
                                        <p:attrNameLst>
                                          <p:attrName>style.visibility</p:attrName>
                                        </p:attrNameLst>
                                      </p:cBhvr>
                                      <p:to>
                                        <p:strVal val="visible"/>
                                      </p:to>
                                    </p:set>
                                    <p:anim calcmode="lin" valueType="num">
                                      <p:cBhvr additive="base">
                                        <p:cTn id="53" dur="500" fill="hold"/>
                                        <p:tgtEl>
                                          <p:spTgt spid="23582"/>
                                        </p:tgtEl>
                                        <p:attrNameLst>
                                          <p:attrName>ppt_x</p:attrName>
                                        </p:attrNameLst>
                                      </p:cBhvr>
                                      <p:tavLst>
                                        <p:tav tm="0">
                                          <p:val>
                                            <p:strVal val="0-#ppt_w/2"/>
                                          </p:val>
                                        </p:tav>
                                        <p:tav tm="100000">
                                          <p:val>
                                            <p:strVal val="#ppt_x"/>
                                          </p:val>
                                        </p:tav>
                                      </p:tavLst>
                                    </p:anim>
                                    <p:anim calcmode="lin" valueType="num">
                                      <p:cBhvr additive="base">
                                        <p:cTn id="54" dur="500" fill="hold"/>
                                        <p:tgtEl>
                                          <p:spTgt spid="2358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3583"/>
                                        </p:tgtEl>
                                        <p:attrNameLst>
                                          <p:attrName>style.visibility</p:attrName>
                                        </p:attrNameLst>
                                      </p:cBhvr>
                                      <p:to>
                                        <p:strVal val="visible"/>
                                      </p:to>
                                    </p:set>
                                    <p:anim calcmode="lin" valueType="num">
                                      <p:cBhvr additive="base">
                                        <p:cTn id="57" dur="500" fill="hold"/>
                                        <p:tgtEl>
                                          <p:spTgt spid="23583"/>
                                        </p:tgtEl>
                                        <p:attrNameLst>
                                          <p:attrName>ppt_x</p:attrName>
                                        </p:attrNameLst>
                                      </p:cBhvr>
                                      <p:tavLst>
                                        <p:tav tm="0">
                                          <p:val>
                                            <p:strVal val="0-#ppt_w/2"/>
                                          </p:val>
                                        </p:tav>
                                        <p:tav tm="100000">
                                          <p:val>
                                            <p:strVal val="#ppt_x"/>
                                          </p:val>
                                        </p:tav>
                                      </p:tavLst>
                                    </p:anim>
                                    <p:anim calcmode="lin" valueType="num">
                                      <p:cBhvr additive="base">
                                        <p:cTn id="58" dur="500" fill="hold"/>
                                        <p:tgtEl>
                                          <p:spTgt spid="2358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3585"/>
                                        </p:tgtEl>
                                        <p:attrNameLst>
                                          <p:attrName>style.visibility</p:attrName>
                                        </p:attrNameLst>
                                      </p:cBhvr>
                                      <p:to>
                                        <p:strVal val="visible"/>
                                      </p:to>
                                    </p:set>
                                    <p:anim calcmode="lin" valueType="num">
                                      <p:cBhvr additive="base">
                                        <p:cTn id="63" dur="500" fill="hold"/>
                                        <p:tgtEl>
                                          <p:spTgt spid="23585"/>
                                        </p:tgtEl>
                                        <p:attrNameLst>
                                          <p:attrName>ppt_x</p:attrName>
                                        </p:attrNameLst>
                                      </p:cBhvr>
                                      <p:tavLst>
                                        <p:tav tm="0">
                                          <p:val>
                                            <p:strVal val="0-#ppt_w/2"/>
                                          </p:val>
                                        </p:tav>
                                        <p:tav tm="100000">
                                          <p:val>
                                            <p:strVal val="#ppt_x"/>
                                          </p:val>
                                        </p:tav>
                                      </p:tavLst>
                                    </p:anim>
                                    <p:anim calcmode="lin" valueType="num">
                                      <p:cBhvr additive="base">
                                        <p:cTn id="64" dur="500" fill="hold"/>
                                        <p:tgtEl>
                                          <p:spTgt spid="23585"/>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3584"/>
                                        </p:tgtEl>
                                        <p:attrNameLst>
                                          <p:attrName>style.visibility</p:attrName>
                                        </p:attrNameLst>
                                      </p:cBhvr>
                                      <p:to>
                                        <p:strVal val="visible"/>
                                      </p:to>
                                    </p:set>
                                    <p:anim calcmode="lin" valueType="num">
                                      <p:cBhvr additive="base">
                                        <p:cTn id="69" dur="500" fill="hold"/>
                                        <p:tgtEl>
                                          <p:spTgt spid="23584"/>
                                        </p:tgtEl>
                                        <p:attrNameLst>
                                          <p:attrName>ppt_x</p:attrName>
                                        </p:attrNameLst>
                                      </p:cBhvr>
                                      <p:tavLst>
                                        <p:tav tm="0">
                                          <p:val>
                                            <p:strVal val="0-#ppt_w/2"/>
                                          </p:val>
                                        </p:tav>
                                        <p:tav tm="100000">
                                          <p:val>
                                            <p:strVal val="#ppt_x"/>
                                          </p:val>
                                        </p:tav>
                                      </p:tavLst>
                                    </p:anim>
                                    <p:anim calcmode="lin" valueType="num">
                                      <p:cBhvr additive="base">
                                        <p:cTn id="70" dur="500" fill="hold"/>
                                        <p:tgtEl>
                                          <p:spTgt spid="235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4" grpId="0" animBg="1" autoUpdateAnimBg="0"/>
      <p:bldP spid="23579" grpId="0" animBg="1" autoUpdateAnimBg="0"/>
      <p:bldP spid="23580" grpId="0" animBg="1"/>
      <p:bldP spid="23581" grpId="0" animBg="1" autoUpdateAnimBg="0"/>
      <p:bldP spid="23582" grpId="0" animBg="1"/>
      <p:bldP spid="23583" grpId="0" animBg="1" autoUpdateAnimBg="0"/>
      <p:bldP spid="23565" grpId="0" animBg="1"/>
      <p:bldP spid="23566" grpId="0" animBg="1"/>
      <p:bldP spid="23567" grpId="0" animBg="1"/>
      <p:bldP spid="23568" grpId="0" animBg="1"/>
      <p:bldP spid="23578" grpId="0" animBg="1"/>
      <p:bldP spid="235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0"/>
            <a:ext cx="8229600" cy="836712"/>
          </a:xfrm>
        </p:spPr>
        <p:txBody>
          <a:bodyPr>
            <a:normAutofit/>
          </a:bodyPr>
          <a:lstStyle/>
          <a:p>
            <a:r>
              <a:rPr lang="en-US" sz="4800" b="1" dirty="0" smtClean="0">
                <a:solidFill>
                  <a:srgbClr val="0000FF"/>
                </a:solidFill>
              </a:rPr>
              <a:t>Program of today</a:t>
            </a:r>
            <a:endParaRPr lang="en-US" b="1" dirty="0">
              <a:solidFill>
                <a:srgbClr val="0000FF"/>
              </a:solidFill>
            </a:endParaRPr>
          </a:p>
        </p:txBody>
      </p:sp>
      <p:sp>
        <p:nvSpPr>
          <p:cNvPr id="3" name="Tijdelijke aanduiding voor inhoud 2"/>
          <p:cNvSpPr>
            <a:spLocks noGrp="1"/>
          </p:cNvSpPr>
          <p:nvPr>
            <p:ph idx="1"/>
          </p:nvPr>
        </p:nvSpPr>
        <p:spPr>
          <a:xfrm>
            <a:off x="323528" y="836712"/>
            <a:ext cx="5760640" cy="1296144"/>
          </a:xfrm>
          <a:ln>
            <a:noFill/>
          </a:ln>
        </p:spPr>
        <p:txBody>
          <a:bodyPr>
            <a:normAutofit/>
          </a:bodyPr>
          <a:lstStyle/>
          <a:p>
            <a:pPr>
              <a:buNone/>
            </a:pPr>
            <a:r>
              <a:rPr lang="en-US" sz="2200" b="1" dirty="0" smtClean="0">
                <a:solidFill>
                  <a:srgbClr val="FF0000"/>
                </a:solidFill>
              </a:rPr>
              <a:t>8.30 – 10.00 	</a:t>
            </a:r>
            <a:r>
              <a:rPr lang="en-US" sz="2200" dirty="0" smtClean="0">
                <a:solidFill>
                  <a:srgbClr val="0000FF"/>
                </a:solidFill>
              </a:rPr>
              <a:t>Welcome</a:t>
            </a:r>
          </a:p>
          <a:p>
            <a:pPr lvl="1">
              <a:buNone/>
            </a:pPr>
            <a:r>
              <a:rPr lang="en-US" sz="2200" dirty="0" smtClean="0">
                <a:solidFill>
                  <a:srgbClr val="0000FF"/>
                </a:solidFill>
              </a:rPr>
              <a:t>			Getting to know each other</a:t>
            </a:r>
          </a:p>
          <a:p>
            <a:pPr lvl="1">
              <a:buNone/>
            </a:pPr>
            <a:r>
              <a:rPr lang="en-US" sz="2200" dirty="0" smtClean="0">
                <a:solidFill>
                  <a:srgbClr val="0000FF"/>
                </a:solidFill>
              </a:rPr>
              <a:t>			Recent situation</a:t>
            </a:r>
            <a:endParaRPr lang="en-US" sz="2200" dirty="0">
              <a:solidFill>
                <a:srgbClr val="0000FF"/>
              </a:solidFill>
            </a:endParaRPr>
          </a:p>
        </p:txBody>
      </p:sp>
      <p:sp>
        <p:nvSpPr>
          <p:cNvPr id="6" name="Tijdelijke aanduiding voor inhoud 2"/>
          <p:cNvSpPr txBox="1">
            <a:spLocks/>
          </p:cNvSpPr>
          <p:nvPr/>
        </p:nvSpPr>
        <p:spPr>
          <a:xfrm>
            <a:off x="467544" y="5589240"/>
            <a:ext cx="6624736" cy="432048"/>
          </a:xfrm>
          <a:prstGeom prst="rect">
            <a:avLst/>
          </a:prstGeom>
          <a:solidFill>
            <a:schemeClr val="bg1"/>
          </a:solidFill>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200" b="1" dirty="0" smtClean="0">
                <a:solidFill>
                  <a:srgbClr val="FF0000"/>
                </a:solidFill>
              </a:rPr>
              <a:t>13</a:t>
            </a:r>
            <a:r>
              <a:rPr kumimoji="0" lang="en-US" sz="2200" b="1" i="0" u="none" strike="noStrike" kern="1200" cap="none" spc="0" normalizeH="0" baseline="0" noProof="0" dirty="0" smtClean="0">
                <a:ln>
                  <a:noFill/>
                </a:ln>
                <a:solidFill>
                  <a:srgbClr val="FF0000"/>
                </a:solidFill>
                <a:effectLst/>
                <a:uLnTx/>
                <a:uFillTx/>
                <a:latin typeface="+mn-lt"/>
                <a:ea typeface="+mn-ea"/>
                <a:cs typeface="+mn-cs"/>
              </a:rPr>
              <a:t>.45 –  15.15	</a:t>
            </a:r>
            <a:r>
              <a:rPr kumimoji="0" lang="en-US" sz="2200" i="0" u="none" strike="noStrike" kern="1200" cap="none" spc="0" normalizeH="0" baseline="0" noProof="0" dirty="0" smtClean="0">
                <a:ln>
                  <a:noFill/>
                </a:ln>
                <a:solidFill>
                  <a:srgbClr val="0000FF"/>
                </a:solidFill>
                <a:effectLst/>
                <a:uLnTx/>
                <a:uFillTx/>
                <a:latin typeface="+mn-lt"/>
                <a:ea typeface="+mn-ea"/>
                <a:cs typeface="+mn-cs"/>
              </a:rPr>
              <a:t>Observation</a:t>
            </a:r>
            <a:r>
              <a:rPr kumimoji="0" lang="en-US" sz="2200" i="0" u="none" strike="noStrike" kern="1200" cap="none" spc="0" normalizeH="0" noProof="0" dirty="0" smtClean="0">
                <a:ln>
                  <a:noFill/>
                </a:ln>
                <a:solidFill>
                  <a:srgbClr val="0000FF"/>
                </a:solidFill>
                <a:effectLst/>
                <a:uLnTx/>
                <a:uFillTx/>
                <a:latin typeface="+mn-lt"/>
                <a:ea typeface="+mn-ea"/>
                <a:cs typeface="+mn-cs"/>
              </a:rPr>
              <a:t> or Interpretation</a:t>
            </a:r>
            <a:r>
              <a:rPr kumimoji="0" lang="en-US" sz="2200" i="0" u="none" strike="noStrike" kern="1200" cap="none" spc="0" normalizeH="0" baseline="0" noProof="0" dirty="0" smtClean="0">
                <a:ln>
                  <a:noFill/>
                </a:ln>
                <a:solidFill>
                  <a:srgbClr val="0000FF"/>
                </a:solidFill>
                <a:effectLst/>
                <a:uLnTx/>
                <a:uFillTx/>
                <a:latin typeface="+mn-lt"/>
                <a:ea typeface="+mn-ea"/>
                <a:cs typeface="+mn-cs"/>
              </a:rPr>
              <a:t>	</a:t>
            </a:r>
            <a:endParaRPr kumimoji="0" lang="en-US" sz="2200" i="0" u="none" strike="noStrike" kern="1200" cap="none" spc="0" normalizeH="0" baseline="0" noProof="0" dirty="0">
              <a:ln>
                <a:noFill/>
              </a:ln>
              <a:solidFill>
                <a:srgbClr val="0000FF"/>
              </a:solidFill>
              <a:effectLst/>
              <a:uLnTx/>
              <a:uFillTx/>
              <a:latin typeface="+mn-lt"/>
              <a:ea typeface="+mn-ea"/>
              <a:cs typeface="+mn-cs"/>
            </a:endParaRPr>
          </a:p>
        </p:txBody>
      </p:sp>
      <p:sp>
        <p:nvSpPr>
          <p:cNvPr id="7" name="Tijdelijke aanduiding voor inhoud 2"/>
          <p:cNvSpPr txBox="1">
            <a:spLocks/>
          </p:cNvSpPr>
          <p:nvPr/>
        </p:nvSpPr>
        <p:spPr>
          <a:xfrm>
            <a:off x="323528" y="2492896"/>
            <a:ext cx="5256584" cy="1296144"/>
          </a:xfrm>
          <a:prstGeom prst="rect">
            <a:avLst/>
          </a:prstGeom>
          <a:ln>
            <a:noFill/>
          </a:ln>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FF0000"/>
                </a:solidFill>
                <a:effectLst/>
                <a:uLnTx/>
                <a:uFillTx/>
                <a:latin typeface="+mn-lt"/>
                <a:ea typeface="+mn-ea"/>
                <a:cs typeface="+mn-cs"/>
              </a:rPr>
              <a:t>10.15 – 11.45	</a:t>
            </a:r>
            <a:r>
              <a:rPr kumimoji="0" lang="en-US" sz="2200" b="0" i="0" u="none" strike="noStrike" kern="1200" cap="none" spc="0" normalizeH="0" baseline="0" noProof="0" dirty="0" smtClean="0">
                <a:ln>
                  <a:noFill/>
                </a:ln>
                <a:solidFill>
                  <a:srgbClr val="0000FF"/>
                </a:solidFill>
                <a:effectLst/>
                <a:uLnTx/>
                <a:uFillTx/>
                <a:latin typeface="+mn-lt"/>
                <a:ea typeface="+mn-ea"/>
                <a:cs typeface="+mn-cs"/>
              </a:rPr>
              <a:t>Goals</a:t>
            </a:r>
          </a:p>
          <a:p>
            <a:pPr marL="2114550" lvl="4" indent="-285750">
              <a:spcBef>
                <a:spcPct val="20000"/>
              </a:spcBef>
              <a:buFont typeface="Arial" pitchFamily="34" charset="0"/>
              <a:buNone/>
            </a:pPr>
            <a:r>
              <a:rPr kumimoji="0" lang="en-US" sz="2200" b="0" i="0" u="none" strike="noStrike" kern="1200" cap="none" spc="0" normalizeH="0" baseline="0" noProof="0" dirty="0" smtClean="0">
                <a:ln>
                  <a:noFill/>
                </a:ln>
                <a:solidFill>
                  <a:srgbClr val="0000FF"/>
                </a:solidFill>
                <a:effectLst/>
                <a:uLnTx/>
                <a:uFillTx/>
                <a:latin typeface="+mn-lt"/>
                <a:ea typeface="+mn-ea"/>
                <a:cs typeface="+mn-cs"/>
              </a:rPr>
              <a:t>3 Life questions</a:t>
            </a:r>
          </a:p>
          <a:p>
            <a:pPr marL="2114550" lvl="4" indent="-285750">
              <a:spcBef>
                <a:spcPct val="20000"/>
              </a:spcBef>
              <a:buFont typeface="Arial" pitchFamily="34" charset="0"/>
              <a:buNone/>
            </a:pPr>
            <a:r>
              <a:rPr kumimoji="0" lang="en-US" sz="2200" b="0" i="0" u="none" strike="noStrike" kern="1200" cap="none" spc="0" normalizeH="0" baseline="0" noProof="0" dirty="0" smtClean="0">
                <a:ln>
                  <a:noFill/>
                </a:ln>
                <a:solidFill>
                  <a:srgbClr val="0000FF"/>
                </a:solidFill>
                <a:effectLst/>
                <a:uLnTx/>
                <a:uFillTx/>
                <a:latin typeface="+mn-lt"/>
                <a:ea typeface="+mn-ea"/>
                <a:cs typeface="+mn-cs"/>
              </a:rPr>
              <a:t>Presuppositions</a:t>
            </a:r>
          </a:p>
        </p:txBody>
      </p:sp>
      <p:sp>
        <p:nvSpPr>
          <p:cNvPr id="8" name="Tijdelijke aanduiding voor inhoud 2"/>
          <p:cNvSpPr txBox="1">
            <a:spLocks/>
          </p:cNvSpPr>
          <p:nvPr/>
        </p:nvSpPr>
        <p:spPr>
          <a:xfrm>
            <a:off x="395536" y="4149080"/>
            <a:ext cx="3888432" cy="432048"/>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FF0000"/>
                </a:solidFill>
                <a:effectLst/>
                <a:uLnTx/>
                <a:uFillTx/>
                <a:latin typeface="+mn-lt"/>
                <a:ea typeface="+mn-ea"/>
                <a:cs typeface="+mn-cs"/>
              </a:rPr>
              <a:t>12.00 – 13.30	</a:t>
            </a:r>
            <a:r>
              <a:rPr kumimoji="0" lang="en-US" sz="2200" b="0" i="0" u="none" strike="noStrike" kern="1200" cap="none" spc="0" normalizeH="0" baseline="0" noProof="0" dirty="0" smtClean="0">
                <a:ln>
                  <a:noFill/>
                </a:ln>
                <a:solidFill>
                  <a:srgbClr val="0000FF"/>
                </a:solidFill>
                <a:effectLst/>
                <a:uLnTx/>
                <a:uFillTx/>
                <a:latin typeface="+mn-lt"/>
                <a:ea typeface="+mn-ea"/>
                <a:cs typeface="+mn-cs"/>
              </a:rPr>
              <a:t>Sensory acuity</a:t>
            </a:r>
          </a:p>
        </p:txBody>
      </p:sp>
      <p:sp>
        <p:nvSpPr>
          <p:cNvPr id="9" name="Tijdelijke aanduiding voor inhoud 2"/>
          <p:cNvSpPr txBox="1">
            <a:spLocks/>
          </p:cNvSpPr>
          <p:nvPr/>
        </p:nvSpPr>
        <p:spPr>
          <a:xfrm>
            <a:off x="467544" y="6093296"/>
            <a:ext cx="5112568" cy="504056"/>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FF0000"/>
                </a:solidFill>
                <a:effectLst/>
                <a:uLnTx/>
                <a:uFillTx/>
                <a:latin typeface="+mn-lt"/>
                <a:ea typeface="+mn-ea"/>
                <a:cs typeface="+mn-cs"/>
              </a:rPr>
              <a:t>			</a:t>
            </a:r>
            <a:r>
              <a:rPr kumimoji="0" lang="en-US" sz="2200" b="0" i="0" u="none" strike="noStrike" kern="1200" cap="none" spc="0" normalizeH="0" baseline="0" noProof="0" dirty="0" smtClean="0">
                <a:ln>
                  <a:noFill/>
                </a:ln>
                <a:solidFill>
                  <a:srgbClr val="0000FF"/>
                </a:solidFill>
                <a:effectLst/>
                <a:uLnTx/>
                <a:uFillTx/>
                <a:latin typeface="+mn-lt"/>
                <a:ea typeface="+mn-ea"/>
                <a:cs typeface="+mn-cs"/>
              </a:rPr>
              <a:t>Visual calibration</a:t>
            </a:r>
          </a:p>
        </p:txBody>
      </p:sp>
      <p:sp>
        <p:nvSpPr>
          <p:cNvPr id="10" name="Tijdelijke aanduiding voor inhoud 2"/>
          <p:cNvSpPr txBox="1">
            <a:spLocks/>
          </p:cNvSpPr>
          <p:nvPr/>
        </p:nvSpPr>
        <p:spPr>
          <a:xfrm>
            <a:off x="395536" y="4581128"/>
            <a:ext cx="6624736" cy="504056"/>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FF0000"/>
                </a:solidFill>
                <a:effectLst/>
                <a:uLnTx/>
                <a:uFillTx/>
                <a:latin typeface="+mn-lt"/>
                <a:ea typeface="+mn-ea"/>
                <a:cs typeface="+mn-cs"/>
              </a:rPr>
              <a:t>			</a:t>
            </a:r>
            <a:r>
              <a:rPr lang="en-US" sz="2200" dirty="0" smtClean="0">
                <a:solidFill>
                  <a:srgbClr val="0000FF"/>
                </a:solidFill>
              </a:rPr>
              <a:t>Observation or Interpretation</a:t>
            </a:r>
            <a:r>
              <a:rPr kumimoji="0" lang="en-US" sz="2200" b="0" i="0" u="none" strike="noStrike" kern="1200" cap="none" spc="0" normalizeH="0" baseline="0" noProof="0" dirty="0" smtClean="0">
                <a:ln>
                  <a:noFill/>
                </a:ln>
                <a:solidFill>
                  <a:srgbClr val="0000FF"/>
                </a:solidFill>
                <a:effectLst/>
                <a:uLnTx/>
                <a:uFillTx/>
                <a:latin typeface="+mn-lt"/>
                <a:ea typeface="+mn-ea"/>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
                                            <p:bg/>
                                          </p:spTgt>
                                        </p:tgtEl>
                                        <p:attrNameLst>
                                          <p:attrName>style.visibility</p:attrName>
                                        </p:attrNameLst>
                                      </p:cBhvr>
                                      <p:to>
                                        <p:strVal val="visible"/>
                                      </p:to>
                                    </p:set>
                                    <p:anim calcmode="lin" valueType="num">
                                      <p:cBhvr additive="base">
                                        <p:cTn id="49"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50" dur="500" fill="hold"/>
                                        <p:tgtEl>
                                          <p:spTgt spid="6">
                                            <p:bg/>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 calcmode="lin" valueType="num">
                                      <p:cBhvr additive="base">
                                        <p:cTn id="5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additive="base">
                                        <p:cTn id="5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additive="base">
                                        <p:cTn id="6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animBg="1"/>
      <p:bldP spid="7" grpId="0" build="p"/>
      <p:bldP spid="8" grpId="0" build="p"/>
      <p:bldP spid="9" grpId="0" build="p"/>
      <p:bldP spid="1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6923112" cy="1224136"/>
          </a:xfrm>
        </p:spPr>
        <p:txBody>
          <a:bodyPr>
            <a:normAutofit fontScale="90000"/>
          </a:bodyPr>
          <a:lstStyle/>
          <a:p>
            <a:r>
              <a:rPr lang="en-US" sz="4900" b="1" dirty="0" smtClean="0">
                <a:solidFill>
                  <a:srgbClr val="0000FF"/>
                </a:solidFill>
              </a:rPr>
              <a:t>Sensory acuity, </a:t>
            </a:r>
            <a:r>
              <a:rPr lang="en-US" dirty="0" smtClean="0">
                <a:solidFill>
                  <a:srgbClr val="0000FF"/>
                </a:solidFill>
              </a:rPr>
              <a:t/>
            </a:r>
            <a:br>
              <a:rPr lang="en-US" dirty="0" smtClean="0">
                <a:solidFill>
                  <a:srgbClr val="0000FF"/>
                </a:solidFill>
              </a:rPr>
            </a:br>
            <a:r>
              <a:rPr lang="en-US" dirty="0" smtClean="0">
                <a:solidFill>
                  <a:srgbClr val="0000FF"/>
                </a:solidFill>
              </a:rPr>
              <a:t>What do we observe?</a:t>
            </a:r>
            <a:endParaRPr lang="nl-NL" dirty="0">
              <a:solidFill>
                <a:srgbClr val="0000FF"/>
              </a:solidFill>
            </a:endParaRPr>
          </a:p>
        </p:txBody>
      </p:sp>
      <p:sp>
        <p:nvSpPr>
          <p:cNvPr id="5" name="Tekstvak 4"/>
          <p:cNvSpPr txBox="1"/>
          <p:nvPr/>
        </p:nvSpPr>
        <p:spPr>
          <a:xfrm>
            <a:off x="395536" y="1868631"/>
            <a:ext cx="5616624" cy="1015663"/>
          </a:xfrm>
          <a:prstGeom prst="rect">
            <a:avLst/>
          </a:prstGeom>
          <a:noFill/>
        </p:spPr>
        <p:txBody>
          <a:bodyPr wrap="square" rtlCol="0">
            <a:spAutoFit/>
          </a:bodyPr>
          <a:lstStyle/>
          <a:p>
            <a:r>
              <a:rPr lang="en-GB" sz="2000" b="1" i="1" dirty="0" smtClean="0">
                <a:solidFill>
                  <a:srgbClr val="0000FF"/>
                </a:solidFill>
              </a:rPr>
              <a:t>Exercise: What do our senses delete?</a:t>
            </a:r>
          </a:p>
          <a:p>
            <a:r>
              <a:rPr lang="en-GB" sz="2000" dirty="0" smtClean="0">
                <a:solidFill>
                  <a:srgbClr val="0000FF"/>
                </a:solidFill>
              </a:rPr>
              <a:t>Read the following text once carefully and </a:t>
            </a:r>
          </a:p>
          <a:p>
            <a:r>
              <a:rPr lang="en-GB" sz="2000" dirty="0" smtClean="0">
                <a:solidFill>
                  <a:srgbClr val="0000FF"/>
                </a:solidFill>
              </a:rPr>
              <a:t>count how many times the letter F exists in this text.</a:t>
            </a:r>
            <a:endParaRPr lang="nl-NL" sz="2000" dirty="0">
              <a:solidFill>
                <a:srgbClr val="0000FF"/>
              </a:solidFill>
            </a:endParaRPr>
          </a:p>
        </p:txBody>
      </p:sp>
      <p:sp>
        <p:nvSpPr>
          <p:cNvPr id="6" name="Text Box 3"/>
          <p:cNvSpPr txBox="1">
            <a:spLocks noChangeArrowheads="1"/>
          </p:cNvSpPr>
          <p:nvPr/>
        </p:nvSpPr>
        <p:spPr bwMode="auto">
          <a:xfrm>
            <a:off x="179512" y="3356992"/>
            <a:ext cx="8856984" cy="3284984"/>
          </a:xfrm>
          <a:prstGeom prst="rect">
            <a:avLst/>
          </a:prstGeom>
          <a:solidFill>
            <a:schemeClr val="bg1"/>
          </a:solidFill>
          <a:ln w="9525">
            <a:noFill/>
            <a:miter lim="800000"/>
            <a:headEnd/>
            <a:tailEnd/>
          </a:ln>
        </p:spPr>
        <p:txBody>
          <a:bodyPr lIns="0" tIns="0" rIns="0" bIns="0"/>
          <a:lstStyle/>
          <a:p>
            <a:pPr eaLnBrk="0" hangingPunct="0">
              <a:spcBef>
                <a:spcPts val="300"/>
              </a:spcBef>
            </a:pPr>
            <a:r>
              <a:rPr lang="nl-NL" sz="3200" b="1" dirty="0">
                <a:solidFill>
                  <a:srgbClr val="3333CC"/>
                </a:solidFill>
              </a:rPr>
              <a:t>FINISHED FILES ARE THE RESULTS OF YEARS OF SCIENTIFIC STUDY COMBINED WITH EXPERIENCE OF YEARS OF TRUTHFULL WORK AND OF INTENSIVE REFLECTION IF THEY ARE FILLED WITH FAITHFUL FACTS ABOUT EFFECTIVE SAFETY PERSONS OR FALSE </a:t>
            </a:r>
            <a:r>
              <a:rPr lang="nl-NL" sz="3200" b="1" dirty="0" smtClean="0">
                <a:solidFill>
                  <a:srgbClr val="3333CC"/>
                </a:solidFill>
              </a:rPr>
              <a:t>OFFENDERS OF FOUR FANTASTIC  AND BEAUTIFUL PEOPLE.</a:t>
            </a:r>
            <a:endParaRPr lang="nl-NL" sz="3200" b="1" dirty="0">
              <a:solidFill>
                <a:srgbClr val="3333CC"/>
              </a:solidFill>
            </a:endParaRPr>
          </a:p>
        </p:txBody>
      </p:sp>
      <p:pic>
        <p:nvPicPr>
          <p:cNvPr id="92162" name="Picture 2" descr="http://images.free-extras.com/pics/g/green_eyes-1584.jpg"/>
          <p:cNvPicPr>
            <a:picLocks noChangeAspect="1" noChangeArrowheads="1"/>
          </p:cNvPicPr>
          <p:nvPr/>
        </p:nvPicPr>
        <p:blipFill>
          <a:blip r:embed="rId3" cstate="print"/>
          <a:srcRect/>
          <a:stretch>
            <a:fillRect/>
          </a:stretch>
        </p:blipFill>
        <p:spPr bwMode="auto">
          <a:xfrm>
            <a:off x="6045246" y="1340768"/>
            <a:ext cx="2919242" cy="19442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162"/>
                                        </p:tgtEl>
                                        <p:attrNameLst>
                                          <p:attrName>style.visibility</p:attrName>
                                        </p:attrNameLst>
                                      </p:cBhvr>
                                      <p:to>
                                        <p:strVal val="visible"/>
                                      </p:to>
                                    </p:set>
                                    <p:anim calcmode="lin" valueType="num">
                                      <p:cBhvr additive="base">
                                        <p:cTn id="7" dur="500" fill="hold"/>
                                        <p:tgtEl>
                                          <p:spTgt spid="92162"/>
                                        </p:tgtEl>
                                        <p:attrNameLst>
                                          <p:attrName>ppt_x</p:attrName>
                                        </p:attrNameLst>
                                      </p:cBhvr>
                                      <p:tavLst>
                                        <p:tav tm="0">
                                          <p:val>
                                            <p:strVal val="0-#ppt_w/2"/>
                                          </p:val>
                                        </p:tav>
                                        <p:tav tm="100000">
                                          <p:val>
                                            <p:strVal val="#ppt_x"/>
                                          </p:val>
                                        </p:tav>
                                      </p:tavLst>
                                    </p:anim>
                                    <p:anim calcmode="lin" valueType="num">
                                      <p:cBhvr additive="base">
                                        <p:cTn id="8" dur="500" fill="hold"/>
                                        <p:tgtEl>
                                          <p:spTgt spid="921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jdelijke aanduiding voor dianummer 6"/>
          <p:cNvSpPr>
            <a:spLocks noGrp="1"/>
          </p:cNvSpPr>
          <p:nvPr>
            <p:ph type="sldNum" sz="quarter" idx="12"/>
          </p:nvPr>
        </p:nvSpPr>
        <p:spPr>
          <a:noFill/>
        </p:spPr>
        <p:txBody>
          <a:bodyPr/>
          <a:lstStyle/>
          <a:p>
            <a:fld id="{68BD4244-18D2-4855-810C-FB525C02D796}" type="slidenum">
              <a:rPr lang="nl-NL" smtClean="0"/>
              <a:pPr/>
              <a:t>21</a:t>
            </a:fld>
            <a:endParaRPr lang="nl-NL" smtClean="0"/>
          </a:p>
        </p:txBody>
      </p:sp>
      <p:pic>
        <p:nvPicPr>
          <p:cNvPr id="36866" name="Picture 2" descr="boom60"/>
          <p:cNvPicPr>
            <a:picLocks noChangeAspect="1" noChangeArrowheads="1"/>
          </p:cNvPicPr>
          <p:nvPr/>
        </p:nvPicPr>
        <p:blipFill>
          <a:blip r:embed="rId2" cstate="print">
            <a:lum bright="-10000"/>
          </a:blip>
          <a:srcRect/>
          <a:stretch>
            <a:fillRect/>
          </a:stretch>
        </p:blipFill>
        <p:spPr bwMode="auto">
          <a:xfrm>
            <a:off x="4056063" y="7938"/>
            <a:ext cx="5002212" cy="6850062"/>
          </a:xfrm>
          <a:prstGeom prst="rect">
            <a:avLst/>
          </a:prstGeom>
          <a:noFill/>
          <a:ln w="9525">
            <a:noFill/>
            <a:miter lim="800000"/>
            <a:headEnd/>
            <a:tailEnd/>
          </a:ln>
        </p:spPr>
      </p:pic>
      <p:sp>
        <p:nvSpPr>
          <p:cNvPr id="27652" name="Rectangle 3"/>
          <p:cNvSpPr>
            <a:spLocks noGrp="1" noChangeArrowheads="1"/>
          </p:cNvSpPr>
          <p:nvPr>
            <p:ph type="title"/>
          </p:nvPr>
        </p:nvSpPr>
        <p:spPr>
          <a:xfrm>
            <a:off x="0" y="609600"/>
            <a:ext cx="4056063" cy="1143000"/>
          </a:xfrm>
        </p:spPr>
        <p:txBody>
          <a:bodyPr>
            <a:normAutofit/>
          </a:bodyPr>
          <a:lstStyle/>
          <a:p>
            <a:pPr eaLnBrk="1" hangingPunct="1"/>
            <a:r>
              <a:rPr lang="nl-NL" sz="4000" b="1" dirty="0" smtClean="0">
                <a:solidFill>
                  <a:srgbClr val="0000FF"/>
                </a:solidFill>
              </a:rPr>
              <a:t>The </a:t>
            </a:r>
            <a:r>
              <a:rPr lang="nl-NL" sz="4000" b="1" dirty="0" err="1" smtClean="0">
                <a:solidFill>
                  <a:srgbClr val="0000FF"/>
                </a:solidFill>
              </a:rPr>
              <a:t>Head</a:t>
            </a:r>
            <a:r>
              <a:rPr lang="nl-NL" sz="4000" b="1" dirty="0" smtClean="0">
                <a:solidFill>
                  <a:srgbClr val="0000FF"/>
                </a:solidFill>
              </a:rPr>
              <a:t> Tree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ijdelijke aanduiding voor dianummer 6"/>
          <p:cNvSpPr>
            <a:spLocks noGrp="1"/>
          </p:cNvSpPr>
          <p:nvPr>
            <p:ph type="sldNum" sz="quarter" idx="12"/>
          </p:nvPr>
        </p:nvSpPr>
        <p:spPr>
          <a:noFill/>
        </p:spPr>
        <p:txBody>
          <a:bodyPr/>
          <a:lstStyle/>
          <a:p>
            <a:fld id="{F939DBB2-53A1-4E0B-AB98-0209E60EE442}" type="slidenum">
              <a:rPr lang="nl-NL" smtClean="0"/>
              <a:pPr/>
              <a:t>22</a:t>
            </a:fld>
            <a:endParaRPr lang="nl-NL" smtClean="0"/>
          </a:p>
        </p:txBody>
      </p:sp>
      <p:pic>
        <p:nvPicPr>
          <p:cNvPr id="38914" name="Picture 2" descr="boom60"/>
          <p:cNvPicPr>
            <a:picLocks noChangeAspect="1" noChangeArrowheads="1"/>
          </p:cNvPicPr>
          <p:nvPr/>
        </p:nvPicPr>
        <p:blipFill>
          <a:blip r:embed="rId2" cstate="print">
            <a:lum bright="-10000"/>
          </a:blip>
          <a:srcRect/>
          <a:stretch>
            <a:fillRect/>
          </a:stretch>
        </p:blipFill>
        <p:spPr bwMode="auto">
          <a:xfrm>
            <a:off x="4116388" y="17463"/>
            <a:ext cx="5002212" cy="6850062"/>
          </a:xfrm>
          <a:prstGeom prst="rect">
            <a:avLst/>
          </a:prstGeom>
          <a:noFill/>
          <a:ln w="9525">
            <a:noFill/>
            <a:miter lim="800000"/>
            <a:headEnd/>
            <a:tailEnd/>
          </a:ln>
        </p:spPr>
      </p:pic>
      <p:sp>
        <p:nvSpPr>
          <p:cNvPr id="29700" name="Rectangle 3"/>
          <p:cNvSpPr>
            <a:spLocks noGrp="1" noChangeArrowheads="1"/>
          </p:cNvSpPr>
          <p:nvPr>
            <p:ph type="title"/>
          </p:nvPr>
        </p:nvSpPr>
        <p:spPr>
          <a:xfrm>
            <a:off x="0" y="0"/>
            <a:ext cx="4138613" cy="1901825"/>
          </a:xfrm>
        </p:spPr>
        <p:txBody>
          <a:bodyPr/>
          <a:lstStyle/>
          <a:p>
            <a:pPr eaLnBrk="1" hangingPunct="1"/>
            <a:r>
              <a:rPr lang="en-GB" sz="3600" b="1" dirty="0" smtClean="0">
                <a:solidFill>
                  <a:srgbClr val="0000FF"/>
                </a:solidFill>
              </a:rPr>
              <a:t>How sharp are your senses</a:t>
            </a:r>
            <a:r>
              <a:rPr lang="nl-NL" sz="3600" b="1" dirty="0" smtClean="0">
                <a:solidFill>
                  <a:srgbClr val="0000FF"/>
                </a:solidFill>
              </a:rPr>
              <a:t>?</a:t>
            </a:r>
          </a:p>
        </p:txBody>
      </p:sp>
      <p:sp>
        <p:nvSpPr>
          <p:cNvPr id="38916" name="Text Box 4"/>
          <p:cNvSpPr txBox="1">
            <a:spLocks noChangeArrowheads="1"/>
          </p:cNvSpPr>
          <p:nvPr/>
        </p:nvSpPr>
        <p:spPr bwMode="auto">
          <a:xfrm>
            <a:off x="0" y="3656013"/>
            <a:ext cx="4227513" cy="1077218"/>
          </a:xfrm>
          <a:prstGeom prst="rect">
            <a:avLst/>
          </a:prstGeom>
          <a:noFill/>
          <a:ln w="9525">
            <a:noFill/>
            <a:miter lim="800000"/>
            <a:headEnd/>
            <a:tailEnd/>
          </a:ln>
        </p:spPr>
        <p:txBody>
          <a:bodyPr>
            <a:spAutoFit/>
          </a:bodyPr>
          <a:lstStyle/>
          <a:p>
            <a:pPr algn="ctr">
              <a:spcBef>
                <a:spcPct val="50000"/>
              </a:spcBef>
            </a:pPr>
            <a:r>
              <a:rPr lang="en-US" sz="3200" b="1" smtClean="0">
                <a:solidFill>
                  <a:schemeClr val="hlink"/>
                </a:solidFill>
              </a:rPr>
              <a:t>Take more time to focus!</a:t>
            </a:r>
            <a:endParaRPr lang="en-US" sz="3200" b="1">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0-#ppt_w/2"/>
                                          </p:val>
                                        </p:tav>
                                        <p:tav tm="100000">
                                          <p:val>
                                            <p:strVal val="#ppt_x"/>
                                          </p:val>
                                        </p:tav>
                                      </p:tavLst>
                                    </p:anim>
                                    <p:anim calcmode="lin" valueType="num">
                                      <p:cBhvr additive="base">
                                        <p:cTn id="14"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Tijdelijke aanduiding voor dianummer 6"/>
          <p:cNvSpPr>
            <a:spLocks noGrp="1"/>
          </p:cNvSpPr>
          <p:nvPr>
            <p:ph type="sldNum" sz="quarter" idx="12"/>
          </p:nvPr>
        </p:nvSpPr>
        <p:spPr>
          <a:noFill/>
        </p:spPr>
        <p:txBody>
          <a:bodyPr/>
          <a:lstStyle/>
          <a:p>
            <a:fld id="{86D38712-F8F2-4BC9-BFFE-CED166775896}" type="slidenum">
              <a:rPr lang="nl-NL" smtClean="0"/>
              <a:pPr/>
              <a:t>23</a:t>
            </a:fld>
            <a:endParaRPr lang="nl-NL" smtClean="0"/>
          </a:p>
        </p:txBody>
      </p:sp>
      <p:sp>
        <p:nvSpPr>
          <p:cNvPr id="37890" name="Text Box 2"/>
          <p:cNvSpPr txBox="1">
            <a:spLocks noChangeArrowheads="1"/>
          </p:cNvSpPr>
          <p:nvPr/>
        </p:nvSpPr>
        <p:spPr bwMode="auto">
          <a:xfrm>
            <a:off x="2398713" y="2243138"/>
            <a:ext cx="4376737" cy="707886"/>
          </a:xfrm>
          <a:prstGeom prst="rect">
            <a:avLst/>
          </a:prstGeom>
          <a:noFill/>
          <a:ln w="9525">
            <a:noFill/>
            <a:miter lim="800000"/>
            <a:headEnd/>
            <a:tailEnd/>
          </a:ln>
        </p:spPr>
        <p:txBody>
          <a:bodyPr>
            <a:spAutoFit/>
          </a:bodyPr>
          <a:lstStyle/>
          <a:p>
            <a:pPr>
              <a:spcBef>
                <a:spcPct val="50000"/>
              </a:spcBef>
            </a:pPr>
            <a:r>
              <a:rPr lang="en-GB" sz="4000" b="1" dirty="0" smtClean="0">
                <a:solidFill>
                  <a:schemeClr val="hlink"/>
                </a:solidFill>
              </a:rPr>
              <a:t>What did you see</a:t>
            </a:r>
            <a:r>
              <a:rPr lang="nl-NL" sz="4000" b="1" dirty="0" smtClean="0">
                <a:solidFill>
                  <a:schemeClr val="hlink"/>
                </a:solidFill>
              </a:rPr>
              <a:t>?</a:t>
            </a:r>
            <a:endParaRPr lang="nl-NL" sz="4000" b="1" dirty="0">
              <a:solidFill>
                <a:schemeClr val="hlink"/>
              </a:solidFill>
            </a:endParaRPr>
          </a:p>
        </p:txBody>
      </p:sp>
      <p:sp>
        <p:nvSpPr>
          <p:cNvPr id="28676" name="Rectangle 3"/>
          <p:cNvSpPr>
            <a:spLocks noGrp="1" noChangeArrowheads="1"/>
          </p:cNvSpPr>
          <p:nvPr>
            <p:ph type="title"/>
          </p:nvPr>
        </p:nvSpPr>
        <p:spPr>
          <a:xfrm>
            <a:off x="847725" y="428604"/>
            <a:ext cx="7480300" cy="1062059"/>
          </a:xfrm>
        </p:spPr>
        <p:txBody>
          <a:bodyPr>
            <a:normAutofit/>
          </a:bodyPr>
          <a:lstStyle/>
          <a:p>
            <a:pPr eaLnBrk="1" hangingPunct="1"/>
            <a:r>
              <a:rPr lang="nl-NL" sz="4800" b="1" dirty="0" smtClean="0">
                <a:solidFill>
                  <a:srgbClr val="0000FF"/>
                </a:solidFill>
              </a:rPr>
              <a:t>Focus </a:t>
            </a:r>
            <a:r>
              <a:rPr lang="nl-NL" sz="4800" b="1" dirty="0" err="1" smtClean="0">
                <a:solidFill>
                  <a:srgbClr val="0000FF"/>
                </a:solidFill>
              </a:rPr>
              <a:t>with</a:t>
            </a:r>
            <a:r>
              <a:rPr lang="nl-NL" sz="4800" b="1" dirty="0" smtClean="0">
                <a:solidFill>
                  <a:srgbClr val="0000FF"/>
                </a:solidFill>
              </a:rPr>
              <a:t> </a:t>
            </a:r>
            <a:r>
              <a:rPr lang="nl-NL" sz="4800" b="1" dirty="0" err="1" smtClean="0">
                <a:solidFill>
                  <a:srgbClr val="0000FF"/>
                </a:solidFill>
              </a:rPr>
              <a:t>Sensory</a:t>
            </a:r>
            <a:r>
              <a:rPr lang="nl-NL" sz="4800" b="1" dirty="0" smtClean="0">
                <a:solidFill>
                  <a:srgbClr val="0000FF"/>
                </a:solidFill>
              </a:rPr>
              <a:t> </a:t>
            </a:r>
            <a:r>
              <a:rPr lang="nl-NL" sz="4800" b="1" dirty="0" err="1" smtClean="0">
                <a:solidFill>
                  <a:srgbClr val="0000FF"/>
                </a:solidFill>
              </a:rPr>
              <a:t>Acuity</a:t>
            </a:r>
            <a:r>
              <a:rPr lang="nl-NL" sz="4800" b="1" dirty="0" smtClean="0">
                <a:solidFill>
                  <a:srgbClr val="0000FF"/>
                </a:solidFill>
              </a:rPr>
              <a:t>!</a:t>
            </a:r>
          </a:p>
        </p:txBody>
      </p:sp>
      <p:sp>
        <p:nvSpPr>
          <p:cNvPr id="37892" name="Text Box 4"/>
          <p:cNvSpPr txBox="1">
            <a:spLocks noChangeArrowheads="1"/>
          </p:cNvSpPr>
          <p:nvPr/>
        </p:nvSpPr>
        <p:spPr bwMode="auto">
          <a:xfrm>
            <a:off x="390525" y="4932363"/>
            <a:ext cx="8393113" cy="1066800"/>
          </a:xfrm>
          <a:prstGeom prst="rect">
            <a:avLst/>
          </a:prstGeom>
          <a:noFill/>
          <a:ln w="9525">
            <a:noFill/>
            <a:miter lim="800000"/>
            <a:headEnd/>
            <a:tailEnd/>
          </a:ln>
        </p:spPr>
        <p:txBody>
          <a:bodyPr>
            <a:spAutoFit/>
          </a:bodyPr>
          <a:lstStyle/>
          <a:p>
            <a:pPr algn="ctr">
              <a:spcBef>
                <a:spcPct val="50000"/>
              </a:spcBef>
            </a:pPr>
            <a:r>
              <a:rPr lang="en-GB" sz="3200" b="1" dirty="0" smtClean="0">
                <a:solidFill>
                  <a:srgbClr val="FF0000"/>
                </a:solidFill>
              </a:rPr>
              <a:t>Notice how many different observations there are done</a:t>
            </a:r>
            <a:r>
              <a:rPr lang="nl-NL" sz="3200" b="1" dirty="0" smtClean="0">
                <a:solidFill>
                  <a:srgbClr val="FF0000"/>
                </a:solidFill>
              </a:rPr>
              <a:t>!</a:t>
            </a:r>
            <a:endParaRPr lang="nl-NL" sz="3200" b="1" dirty="0">
              <a:solidFill>
                <a:srgbClr val="FF0000"/>
              </a:solidFill>
            </a:endParaRPr>
          </a:p>
        </p:txBody>
      </p:sp>
      <p:sp>
        <p:nvSpPr>
          <p:cNvPr id="37893" name="Text Box 5"/>
          <p:cNvSpPr txBox="1">
            <a:spLocks noChangeArrowheads="1"/>
          </p:cNvSpPr>
          <p:nvPr/>
        </p:nvSpPr>
        <p:spPr bwMode="auto">
          <a:xfrm>
            <a:off x="3411538" y="3448050"/>
            <a:ext cx="2888654" cy="707886"/>
          </a:xfrm>
          <a:prstGeom prst="rect">
            <a:avLst/>
          </a:prstGeom>
          <a:noFill/>
          <a:ln w="9525">
            <a:noFill/>
            <a:miter lim="800000"/>
            <a:headEnd/>
            <a:tailEnd/>
          </a:ln>
        </p:spPr>
        <p:txBody>
          <a:bodyPr wrap="square">
            <a:spAutoFit/>
          </a:bodyPr>
          <a:lstStyle/>
          <a:p>
            <a:pPr>
              <a:spcBef>
                <a:spcPct val="50000"/>
              </a:spcBef>
            </a:pPr>
            <a:r>
              <a:rPr lang="nl-NL" sz="4000" b="1" dirty="0" err="1" smtClean="0">
                <a:solidFill>
                  <a:schemeClr val="hlink"/>
                </a:solidFill>
              </a:rPr>
              <a:t>How</a:t>
            </a:r>
            <a:r>
              <a:rPr lang="nl-NL" sz="4000" b="1" dirty="0" smtClean="0">
                <a:solidFill>
                  <a:schemeClr val="hlink"/>
                </a:solidFill>
              </a:rPr>
              <a:t> </a:t>
            </a:r>
            <a:r>
              <a:rPr lang="nl-NL" sz="4000" b="1" dirty="0" err="1" smtClean="0">
                <a:solidFill>
                  <a:schemeClr val="hlink"/>
                </a:solidFill>
              </a:rPr>
              <a:t>many</a:t>
            </a:r>
            <a:r>
              <a:rPr lang="nl-NL" sz="4000" b="1" dirty="0" smtClean="0">
                <a:solidFill>
                  <a:schemeClr val="hlink"/>
                </a:solidFill>
              </a:rPr>
              <a:t>?</a:t>
            </a:r>
            <a:endParaRPr lang="nl-NL" sz="4000" b="1" dirty="0">
              <a:solidFill>
                <a:schemeClr val="hlin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0-#ppt_w/2"/>
                                          </p:val>
                                        </p:tav>
                                        <p:tav tm="100000">
                                          <p:val>
                                            <p:strVal val="#ppt_x"/>
                                          </p:val>
                                        </p:tav>
                                      </p:tavLst>
                                    </p:anim>
                                    <p:anim calcmode="lin" valueType="num">
                                      <p:cBhvr additive="base">
                                        <p:cTn id="14" dur="500" fill="hold"/>
                                        <p:tgtEl>
                                          <p:spTgt spid="3789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0-#ppt_w/2"/>
                                          </p:val>
                                        </p:tav>
                                        <p:tav tm="100000">
                                          <p:val>
                                            <p:strVal val="#ppt_x"/>
                                          </p:val>
                                        </p:tav>
                                      </p:tavLst>
                                    </p:anim>
                                    <p:anim calcmode="lin" valueType="num">
                                      <p:cBhvr additive="base">
                                        <p:cTn id="20" dur="500" fill="hold"/>
                                        <p:tgtEl>
                                          <p:spTgt spid="37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2" grpId="0" autoUpdateAnimBg="0"/>
      <p:bldP spid="37893"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jdelijke aanduiding voor dianummer 6"/>
          <p:cNvSpPr>
            <a:spLocks noGrp="1"/>
          </p:cNvSpPr>
          <p:nvPr>
            <p:ph type="sldNum" sz="quarter" idx="12"/>
          </p:nvPr>
        </p:nvSpPr>
        <p:spPr>
          <a:noFill/>
        </p:spPr>
        <p:txBody>
          <a:bodyPr/>
          <a:lstStyle/>
          <a:p>
            <a:fld id="{728C0319-E6C7-440F-B85E-DA6CB4A9E9B3}" type="slidenum">
              <a:rPr lang="nl-NL" smtClean="0"/>
              <a:pPr/>
              <a:t>24</a:t>
            </a:fld>
            <a:endParaRPr lang="nl-NL" smtClean="0"/>
          </a:p>
        </p:txBody>
      </p:sp>
      <p:pic>
        <p:nvPicPr>
          <p:cNvPr id="39938" name="Picture 2" descr="boom60"/>
          <p:cNvPicPr>
            <a:picLocks noChangeAspect="1" noChangeArrowheads="1"/>
          </p:cNvPicPr>
          <p:nvPr/>
        </p:nvPicPr>
        <p:blipFill>
          <a:blip r:embed="rId2" cstate="print">
            <a:lum bright="-10000"/>
          </a:blip>
          <a:srcRect/>
          <a:stretch>
            <a:fillRect/>
          </a:stretch>
        </p:blipFill>
        <p:spPr bwMode="auto">
          <a:xfrm>
            <a:off x="4141788" y="0"/>
            <a:ext cx="5002212" cy="6850063"/>
          </a:xfrm>
          <a:prstGeom prst="rect">
            <a:avLst/>
          </a:prstGeom>
          <a:noFill/>
          <a:ln w="9525">
            <a:noFill/>
            <a:miter lim="800000"/>
            <a:headEnd/>
            <a:tailEnd/>
          </a:ln>
        </p:spPr>
      </p:pic>
      <p:sp>
        <p:nvSpPr>
          <p:cNvPr id="39939" name="Text Box 3"/>
          <p:cNvSpPr txBox="1">
            <a:spLocks noChangeArrowheads="1"/>
          </p:cNvSpPr>
          <p:nvPr/>
        </p:nvSpPr>
        <p:spPr bwMode="auto">
          <a:xfrm>
            <a:off x="428625" y="4960938"/>
            <a:ext cx="3639319" cy="1754326"/>
          </a:xfrm>
          <a:prstGeom prst="rect">
            <a:avLst/>
          </a:prstGeom>
          <a:noFill/>
          <a:ln w="9525">
            <a:noFill/>
            <a:miter lim="800000"/>
            <a:headEnd/>
            <a:tailEnd/>
          </a:ln>
        </p:spPr>
        <p:txBody>
          <a:bodyPr wrap="square">
            <a:spAutoFit/>
          </a:bodyPr>
          <a:lstStyle/>
          <a:p>
            <a:pPr>
              <a:spcBef>
                <a:spcPct val="50000"/>
              </a:spcBef>
            </a:pPr>
            <a:r>
              <a:rPr lang="en-GB" sz="2400" b="1" dirty="0" smtClean="0">
                <a:solidFill>
                  <a:srgbClr val="3333CC"/>
                </a:solidFill>
              </a:rPr>
              <a:t>What kind of persons were represented?</a:t>
            </a:r>
          </a:p>
          <a:p>
            <a:pPr>
              <a:spcBef>
                <a:spcPct val="50000"/>
              </a:spcBef>
            </a:pPr>
            <a:r>
              <a:rPr lang="en-GB" sz="2400" b="1" dirty="0" smtClean="0">
                <a:solidFill>
                  <a:srgbClr val="3333CC"/>
                </a:solidFill>
              </a:rPr>
              <a:t>Or do you see only what you know?</a:t>
            </a:r>
            <a:endParaRPr lang="en-GB" sz="2400" b="1" dirty="0">
              <a:solidFill>
                <a:srgbClr val="3333CC"/>
              </a:solidFill>
            </a:endParaRPr>
          </a:p>
        </p:txBody>
      </p:sp>
      <p:sp>
        <p:nvSpPr>
          <p:cNvPr id="30725" name="Rectangle 4"/>
          <p:cNvSpPr>
            <a:spLocks noGrp="1" noChangeArrowheads="1"/>
          </p:cNvSpPr>
          <p:nvPr>
            <p:ph type="title"/>
          </p:nvPr>
        </p:nvSpPr>
        <p:spPr>
          <a:xfrm>
            <a:off x="0" y="0"/>
            <a:ext cx="4138613" cy="1901825"/>
          </a:xfrm>
        </p:spPr>
        <p:txBody>
          <a:bodyPr/>
          <a:lstStyle/>
          <a:p>
            <a:pPr eaLnBrk="1" hangingPunct="1"/>
            <a:r>
              <a:rPr lang="en-GB" sz="3600" b="1" dirty="0" smtClean="0">
                <a:solidFill>
                  <a:srgbClr val="0000FF"/>
                </a:solidFill>
              </a:rPr>
              <a:t>Very much  Sensory </a:t>
            </a:r>
            <a:r>
              <a:rPr lang="en-GB" sz="3600" b="1" dirty="0" err="1" smtClean="0">
                <a:solidFill>
                  <a:srgbClr val="0000FF"/>
                </a:solidFill>
              </a:rPr>
              <a:t>Acuit</a:t>
            </a:r>
            <a:r>
              <a:rPr lang="nl-NL" sz="3600" b="1" dirty="0" smtClean="0">
                <a:solidFill>
                  <a:srgbClr val="0000FF"/>
                </a:solidFill>
              </a:rPr>
              <a:t>! </a:t>
            </a:r>
          </a:p>
        </p:txBody>
      </p:sp>
      <p:sp>
        <p:nvSpPr>
          <p:cNvPr id="39941" name="Text Box 5"/>
          <p:cNvSpPr txBox="1">
            <a:spLocks noChangeArrowheads="1"/>
          </p:cNvSpPr>
          <p:nvPr/>
        </p:nvSpPr>
        <p:spPr bwMode="auto">
          <a:xfrm>
            <a:off x="428625" y="2176462"/>
            <a:ext cx="2847231" cy="1569660"/>
          </a:xfrm>
          <a:prstGeom prst="rect">
            <a:avLst/>
          </a:prstGeom>
          <a:noFill/>
          <a:ln w="9525">
            <a:noFill/>
            <a:miter lim="800000"/>
            <a:headEnd/>
            <a:tailEnd/>
          </a:ln>
        </p:spPr>
        <p:txBody>
          <a:bodyPr wrap="square">
            <a:spAutoFit/>
          </a:bodyPr>
          <a:lstStyle/>
          <a:p>
            <a:pPr>
              <a:spcBef>
                <a:spcPct val="50000"/>
              </a:spcBef>
            </a:pPr>
            <a:r>
              <a:rPr lang="en-GB" sz="2400" b="1" dirty="0" smtClean="0">
                <a:solidFill>
                  <a:srgbClr val="FF0000"/>
                </a:solidFill>
              </a:rPr>
              <a:t>The answer is 10 group of lines </a:t>
            </a:r>
            <a:r>
              <a:rPr lang="en-GB" sz="2400" b="1" dirty="0" err="1" smtClean="0">
                <a:solidFill>
                  <a:srgbClr val="FF0000"/>
                </a:solidFill>
              </a:rPr>
              <a:t>wich</a:t>
            </a:r>
            <a:r>
              <a:rPr lang="en-GB" sz="2400" b="1" dirty="0" smtClean="0">
                <a:solidFill>
                  <a:srgbClr val="FF0000"/>
                </a:solidFill>
              </a:rPr>
              <a:t> you can imagine as heads</a:t>
            </a:r>
            <a:r>
              <a:rPr lang="nl-NL" sz="2400" b="1" dirty="0" smtClean="0">
                <a:solidFill>
                  <a:srgbClr val="FF0000"/>
                </a:solidFill>
              </a:rPr>
              <a:t> </a:t>
            </a:r>
            <a:endParaRPr lang="nl-NL" sz="2400" b="1" dirty="0">
              <a:solidFill>
                <a:srgbClr val="FF0000"/>
              </a:solidFill>
            </a:endParaRPr>
          </a:p>
        </p:txBody>
      </p:sp>
      <p:sp>
        <p:nvSpPr>
          <p:cNvPr id="39942" name="Text Box 6"/>
          <p:cNvSpPr txBox="1">
            <a:spLocks noChangeArrowheads="1"/>
          </p:cNvSpPr>
          <p:nvPr/>
        </p:nvSpPr>
        <p:spPr bwMode="auto">
          <a:xfrm>
            <a:off x="428625" y="3568700"/>
            <a:ext cx="3852863" cy="830997"/>
          </a:xfrm>
          <a:prstGeom prst="rect">
            <a:avLst/>
          </a:prstGeom>
          <a:noFill/>
          <a:ln w="9525">
            <a:noFill/>
            <a:miter lim="800000"/>
            <a:headEnd/>
            <a:tailEnd/>
          </a:ln>
        </p:spPr>
        <p:txBody>
          <a:bodyPr>
            <a:spAutoFit/>
          </a:bodyPr>
          <a:lstStyle/>
          <a:p>
            <a:pPr>
              <a:spcBef>
                <a:spcPct val="50000"/>
              </a:spcBef>
            </a:pPr>
            <a:r>
              <a:rPr lang="en-GB" sz="2400" b="1" dirty="0" smtClean="0">
                <a:solidFill>
                  <a:srgbClr val="FF0000"/>
                </a:solidFill>
              </a:rPr>
              <a:t>Do you want to check once more</a:t>
            </a:r>
            <a:r>
              <a:rPr lang="nl-NL" sz="2400" b="1" dirty="0" smtClean="0">
                <a:solidFill>
                  <a:srgbClr val="FF0000"/>
                </a:solidFill>
              </a:rPr>
              <a:t>?</a:t>
            </a:r>
            <a:endParaRPr lang="nl-NL"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2"/>
                                        </p:tgtEl>
                                        <p:attrNameLst>
                                          <p:attrName>style.visibility</p:attrName>
                                        </p:attrNameLst>
                                      </p:cBhvr>
                                      <p:to>
                                        <p:strVal val="visible"/>
                                      </p:to>
                                    </p:set>
                                    <p:anim calcmode="lin" valueType="num">
                                      <p:cBhvr additive="base">
                                        <p:cTn id="13" dur="500" fill="hold"/>
                                        <p:tgtEl>
                                          <p:spTgt spid="39942"/>
                                        </p:tgtEl>
                                        <p:attrNameLst>
                                          <p:attrName>ppt_x</p:attrName>
                                        </p:attrNameLst>
                                      </p:cBhvr>
                                      <p:tavLst>
                                        <p:tav tm="0">
                                          <p:val>
                                            <p:strVal val="0-#ppt_w/2"/>
                                          </p:val>
                                        </p:tav>
                                        <p:tav tm="100000">
                                          <p:val>
                                            <p:strVal val="#ppt_x"/>
                                          </p:val>
                                        </p:tav>
                                      </p:tavLst>
                                    </p:anim>
                                    <p:anim calcmode="lin" valueType="num">
                                      <p:cBhvr additive="base">
                                        <p:cTn id="14"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9938"/>
                                        </p:tgtEl>
                                        <p:attrNameLst>
                                          <p:attrName>style.visibility</p:attrName>
                                        </p:attrNameLst>
                                      </p:cBhvr>
                                      <p:to>
                                        <p:strVal val="visible"/>
                                      </p:to>
                                    </p:set>
                                    <p:anim calcmode="lin" valueType="num">
                                      <p:cBhvr additive="base">
                                        <p:cTn id="19" dur="500" fill="hold"/>
                                        <p:tgtEl>
                                          <p:spTgt spid="39938"/>
                                        </p:tgtEl>
                                        <p:attrNameLst>
                                          <p:attrName>ppt_x</p:attrName>
                                        </p:attrNameLst>
                                      </p:cBhvr>
                                      <p:tavLst>
                                        <p:tav tm="0">
                                          <p:val>
                                            <p:strVal val="0-#ppt_w/2"/>
                                          </p:val>
                                        </p:tav>
                                        <p:tav tm="100000">
                                          <p:val>
                                            <p:strVal val="#ppt_x"/>
                                          </p:val>
                                        </p:tav>
                                      </p:tavLst>
                                    </p:anim>
                                    <p:anim calcmode="lin" valueType="num">
                                      <p:cBhvr additive="base">
                                        <p:cTn id="20" dur="500" fill="hold"/>
                                        <p:tgtEl>
                                          <p:spTgt spid="3993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gtEl>
                                        <p:attrNameLst>
                                          <p:attrName>style.visibility</p:attrName>
                                        </p:attrNameLst>
                                      </p:cBhvr>
                                      <p:to>
                                        <p:strVal val="visible"/>
                                      </p:to>
                                    </p:set>
                                    <p:anim calcmode="lin" valueType="num">
                                      <p:cBhvr additive="base">
                                        <p:cTn id="25" dur="500" fill="hold"/>
                                        <p:tgtEl>
                                          <p:spTgt spid="39939"/>
                                        </p:tgtEl>
                                        <p:attrNameLst>
                                          <p:attrName>ppt_x</p:attrName>
                                        </p:attrNameLst>
                                      </p:cBhvr>
                                      <p:tavLst>
                                        <p:tav tm="0">
                                          <p:val>
                                            <p:strVal val="0-#ppt_w/2"/>
                                          </p:val>
                                        </p:tav>
                                        <p:tav tm="100000">
                                          <p:val>
                                            <p:strVal val="#ppt_x"/>
                                          </p:val>
                                        </p:tav>
                                      </p:tavLst>
                                    </p:anim>
                                    <p:anim calcmode="lin" valueType="num">
                                      <p:cBhvr additive="base">
                                        <p:cTn id="26" dur="500" fill="hold"/>
                                        <p:tgtEl>
                                          <p:spTgt spid="399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1" grpId="0" autoUpdateAnimBg="0"/>
      <p:bldP spid="39942"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nummer 3"/>
          <p:cNvSpPr>
            <a:spLocks noGrp="1"/>
          </p:cNvSpPr>
          <p:nvPr>
            <p:ph type="sldNum" sz="quarter" idx="12"/>
          </p:nvPr>
        </p:nvSpPr>
        <p:spPr/>
        <p:txBody>
          <a:bodyPr/>
          <a:lstStyle/>
          <a:p>
            <a:pPr>
              <a:defRPr/>
            </a:pPr>
            <a:fld id="{E619C563-34CE-4DB0-9C54-A10CF6267A11}" type="slidenum">
              <a:rPr lang="nl-NL"/>
              <a:pPr>
                <a:defRPr/>
              </a:pPr>
              <a:t>25</a:t>
            </a:fld>
            <a:endParaRPr lang="nl-NL" dirty="0"/>
          </a:p>
        </p:txBody>
      </p:sp>
      <p:pic>
        <p:nvPicPr>
          <p:cNvPr id="31747" name="Picture 2"/>
          <p:cNvPicPr>
            <a:picLocks noChangeAspect="1" noChangeArrowheads="1"/>
          </p:cNvPicPr>
          <p:nvPr/>
        </p:nvPicPr>
        <p:blipFill>
          <a:blip r:embed="rId2" cstate="print"/>
          <a:srcRect/>
          <a:stretch>
            <a:fillRect/>
          </a:stretch>
        </p:blipFill>
        <p:spPr bwMode="auto">
          <a:xfrm>
            <a:off x="0" y="0"/>
            <a:ext cx="1724025" cy="2524125"/>
          </a:xfrm>
          <a:prstGeom prst="rect">
            <a:avLst/>
          </a:prstGeom>
          <a:noFill/>
          <a:ln w="9525">
            <a:noFill/>
            <a:miter lim="800000"/>
            <a:headEnd/>
            <a:tailEnd/>
          </a:ln>
        </p:spPr>
      </p:pic>
      <p:pic>
        <p:nvPicPr>
          <p:cNvPr id="31748" name="Picture 3"/>
          <p:cNvPicPr>
            <a:picLocks noChangeAspect="1" noChangeArrowheads="1"/>
          </p:cNvPicPr>
          <p:nvPr/>
        </p:nvPicPr>
        <p:blipFill>
          <a:blip r:embed="rId3" cstate="print"/>
          <a:srcRect/>
          <a:stretch>
            <a:fillRect/>
          </a:stretch>
        </p:blipFill>
        <p:spPr bwMode="auto">
          <a:xfrm>
            <a:off x="0" y="2565400"/>
            <a:ext cx="1779588" cy="2159000"/>
          </a:xfrm>
          <a:prstGeom prst="rect">
            <a:avLst/>
          </a:prstGeom>
          <a:noFill/>
          <a:ln w="9525">
            <a:noFill/>
            <a:miter lim="800000"/>
            <a:headEnd/>
            <a:tailEnd/>
          </a:ln>
        </p:spPr>
      </p:pic>
      <p:sp>
        <p:nvSpPr>
          <p:cNvPr id="31749" name="Text Box 4"/>
          <p:cNvSpPr txBox="1">
            <a:spLocks noChangeArrowheads="1"/>
          </p:cNvSpPr>
          <p:nvPr/>
        </p:nvSpPr>
        <p:spPr bwMode="auto">
          <a:xfrm>
            <a:off x="0" y="2133600"/>
            <a:ext cx="1819275"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MahatmaGandhi</a:t>
            </a:r>
          </a:p>
        </p:txBody>
      </p:sp>
      <p:sp>
        <p:nvSpPr>
          <p:cNvPr id="31750" name="Text Box 5"/>
          <p:cNvSpPr txBox="1">
            <a:spLocks noChangeArrowheads="1"/>
          </p:cNvSpPr>
          <p:nvPr/>
        </p:nvSpPr>
        <p:spPr bwMode="auto">
          <a:xfrm>
            <a:off x="0" y="4292600"/>
            <a:ext cx="781050" cy="369888"/>
          </a:xfrm>
          <a:prstGeom prst="rect">
            <a:avLst/>
          </a:prstGeom>
          <a:noFill/>
          <a:ln w="9525">
            <a:noFill/>
            <a:miter lim="800000"/>
            <a:headEnd/>
            <a:tailEnd/>
          </a:ln>
        </p:spPr>
        <p:txBody>
          <a:bodyPr>
            <a:spAutoFit/>
          </a:bodyPr>
          <a:lstStyle/>
          <a:p>
            <a:pPr>
              <a:spcBef>
                <a:spcPct val="50000"/>
              </a:spcBef>
            </a:pPr>
            <a:r>
              <a:rPr lang="nl-NL">
                <a:latin typeface="Calibri" pitchFamily="34" charset="0"/>
              </a:rPr>
              <a:t>Nehru</a:t>
            </a:r>
          </a:p>
        </p:txBody>
      </p:sp>
      <p:pic>
        <p:nvPicPr>
          <p:cNvPr id="31751" name="Picture 6"/>
          <p:cNvPicPr>
            <a:picLocks noChangeAspect="1" noChangeArrowheads="1"/>
          </p:cNvPicPr>
          <p:nvPr/>
        </p:nvPicPr>
        <p:blipFill>
          <a:blip r:embed="rId4" cstate="print"/>
          <a:srcRect/>
          <a:stretch>
            <a:fillRect/>
          </a:stretch>
        </p:blipFill>
        <p:spPr bwMode="auto">
          <a:xfrm>
            <a:off x="1908175" y="4913313"/>
            <a:ext cx="1943100" cy="1944687"/>
          </a:xfrm>
          <a:prstGeom prst="rect">
            <a:avLst/>
          </a:prstGeom>
          <a:noFill/>
          <a:ln w="9525">
            <a:noFill/>
            <a:miter lim="800000"/>
            <a:headEnd/>
            <a:tailEnd/>
          </a:ln>
        </p:spPr>
      </p:pic>
      <p:sp>
        <p:nvSpPr>
          <p:cNvPr id="31752" name="Text Box 7"/>
          <p:cNvSpPr txBox="1">
            <a:spLocks noChangeArrowheads="1"/>
          </p:cNvSpPr>
          <p:nvPr/>
        </p:nvSpPr>
        <p:spPr bwMode="auto">
          <a:xfrm>
            <a:off x="1979613" y="6488113"/>
            <a:ext cx="1722437"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Indira Gandhi</a:t>
            </a:r>
          </a:p>
        </p:txBody>
      </p:sp>
      <p:pic>
        <p:nvPicPr>
          <p:cNvPr id="31753" name="Picture 8"/>
          <p:cNvPicPr>
            <a:picLocks noChangeAspect="1" noChangeArrowheads="1"/>
          </p:cNvPicPr>
          <p:nvPr/>
        </p:nvPicPr>
        <p:blipFill>
          <a:blip r:embed="rId5" cstate="print"/>
          <a:srcRect/>
          <a:stretch>
            <a:fillRect/>
          </a:stretch>
        </p:blipFill>
        <p:spPr bwMode="auto">
          <a:xfrm>
            <a:off x="0" y="4783138"/>
            <a:ext cx="1627188" cy="2074862"/>
          </a:xfrm>
          <a:prstGeom prst="rect">
            <a:avLst/>
          </a:prstGeom>
          <a:noFill/>
          <a:ln w="9525">
            <a:noFill/>
            <a:miter lim="800000"/>
            <a:headEnd/>
            <a:tailEnd/>
          </a:ln>
        </p:spPr>
      </p:pic>
      <p:sp>
        <p:nvSpPr>
          <p:cNvPr id="31754" name="Text Box 9"/>
          <p:cNvSpPr txBox="1">
            <a:spLocks noChangeArrowheads="1"/>
          </p:cNvSpPr>
          <p:nvPr/>
        </p:nvSpPr>
        <p:spPr bwMode="auto">
          <a:xfrm>
            <a:off x="0" y="6488113"/>
            <a:ext cx="1408113"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Rajiv Gandhi</a:t>
            </a:r>
          </a:p>
        </p:txBody>
      </p:sp>
      <p:pic>
        <p:nvPicPr>
          <p:cNvPr id="12290" name="Picture 2" descr="http://upload.wikimedia.org/wikipedia/commons/4/46/Mr.Gulzarilal_Nanda.JPG"/>
          <p:cNvPicPr>
            <a:picLocks noChangeAspect="1" noChangeArrowheads="1"/>
          </p:cNvPicPr>
          <p:nvPr/>
        </p:nvPicPr>
        <p:blipFill>
          <a:blip r:embed="rId6" cstate="print">
            <a:lum bright="20000"/>
          </a:blip>
          <a:srcRect/>
          <a:stretch>
            <a:fillRect/>
          </a:stretch>
        </p:blipFill>
        <p:spPr bwMode="auto">
          <a:xfrm>
            <a:off x="2051050" y="0"/>
            <a:ext cx="1457325" cy="2265363"/>
          </a:xfrm>
          <a:prstGeom prst="rect">
            <a:avLst/>
          </a:prstGeom>
          <a:noFill/>
          <a:ln w="9525">
            <a:noFill/>
            <a:miter lim="800000"/>
            <a:headEnd/>
            <a:tailEnd/>
          </a:ln>
        </p:spPr>
      </p:pic>
      <p:sp>
        <p:nvSpPr>
          <p:cNvPr id="12" name="Text Box 7"/>
          <p:cNvSpPr txBox="1">
            <a:spLocks noChangeArrowheads="1"/>
          </p:cNvSpPr>
          <p:nvPr/>
        </p:nvSpPr>
        <p:spPr bwMode="auto">
          <a:xfrm>
            <a:off x="1763713" y="2205038"/>
            <a:ext cx="1722437"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Gulzarilal Nanda</a:t>
            </a:r>
          </a:p>
        </p:txBody>
      </p:sp>
      <p:pic>
        <p:nvPicPr>
          <p:cNvPr id="12292" name="Picture 4" descr="http://upload.wikimedia.org/wikipedia/commons/d/d9/Lal_Bahadur_Shastri_2.JPG"/>
          <p:cNvPicPr>
            <a:picLocks noChangeAspect="1" noChangeArrowheads="1"/>
          </p:cNvPicPr>
          <p:nvPr/>
        </p:nvPicPr>
        <p:blipFill>
          <a:blip r:embed="rId7" cstate="print"/>
          <a:srcRect l="11037" t="3780" r="8949" b="22511"/>
          <a:stretch>
            <a:fillRect/>
          </a:stretch>
        </p:blipFill>
        <p:spPr bwMode="auto">
          <a:xfrm>
            <a:off x="1979613" y="2492375"/>
            <a:ext cx="1660525" cy="2232025"/>
          </a:xfrm>
          <a:prstGeom prst="rect">
            <a:avLst/>
          </a:prstGeom>
          <a:noFill/>
          <a:ln w="9525">
            <a:noFill/>
            <a:miter lim="800000"/>
            <a:headEnd/>
            <a:tailEnd/>
          </a:ln>
        </p:spPr>
      </p:pic>
      <p:sp>
        <p:nvSpPr>
          <p:cNvPr id="16" name="Text Box 9"/>
          <p:cNvSpPr txBox="1">
            <a:spLocks noChangeArrowheads="1"/>
          </p:cNvSpPr>
          <p:nvPr/>
        </p:nvSpPr>
        <p:spPr bwMode="auto">
          <a:xfrm>
            <a:off x="1763713" y="4581525"/>
            <a:ext cx="2087562"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Lal Bahadur Shastri</a:t>
            </a:r>
          </a:p>
        </p:txBody>
      </p:sp>
      <p:pic>
        <p:nvPicPr>
          <p:cNvPr id="12303" name="Picture 2" descr="boom60"/>
          <p:cNvPicPr>
            <a:picLocks noChangeAspect="1" noChangeArrowheads="1"/>
          </p:cNvPicPr>
          <p:nvPr/>
        </p:nvPicPr>
        <p:blipFill>
          <a:blip r:embed="rId8" cstate="print">
            <a:lum bright="-10000"/>
          </a:blip>
          <a:srcRect/>
          <a:stretch>
            <a:fillRect/>
          </a:stretch>
        </p:blipFill>
        <p:spPr bwMode="auto">
          <a:xfrm>
            <a:off x="4141788" y="0"/>
            <a:ext cx="5002212" cy="6850063"/>
          </a:xfrm>
          <a:prstGeom prst="rect">
            <a:avLst/>
          </a:prstGeom>
          <a:noFill/>
          <a:ln w="9525">
            <a:noFill/>
            <a:miter lim="800000"/>
            <a:headEnd/>
            <a:tailEnd/>
          </a:ln>
        </p:spPr>
      </p:pic>
      <p:sp>
        <p:nvSpPr>
          <p:cNvPr id="17" name="Tekstvak 16"/>
          <p:cNvSpPr txBox="1">
            <a:spLocks noChangeArrowheads="1"/>
          </p:cNvSpPr>
          <p:nvPr/>
        </p:nvSpPr>
        <p:spPr bwMode="auto">
          <a:xfrm>
            <a:off x="5940425" y="333375"/>
            <a:ext cx="360363" cy="368300"/>
          </a:xfrm>
          <a:prstGeom prst="rect">
            <a:avLst/>
          </a:prstGeom>
          <a:noFill/>
          <a:ln w="9525">
            <a:noFill/>
            <a:miter lim="800000"/>
            <a:headEnd/>
            <a:tailEnd/>
          </a:ln>
        </p:spPr>
        <p:txBody>
          <a:bodyPr>
            <a:spAutoFit/>
          </a:bodyPr>
          <a:lstStyle/>
          <a:p>
            <a:r>
              <a:rPr lang="nl-NL">
                <a:latin typeface="Calibri" pitchFamily="34" charset="0"/>
              </a:rPr>
              <a:t>1</a:t>
            </a:r>
          </a:p>
        </p:txBody>
      </p:sp>
      <p:sp>
        <p:nvSpPr>
          <p:cNvPr id="18" name="Tekstvak 17"/>
          <p:cNvSpPr txBox="1">
            <a:spLocks noChangeArrowheads="1"/>
          </p:cNvSpPr>
          <p:nvPr/>
        </p:nvSpPr>
        <p:spPr bwMode="auto">
          <a:xfrm>
            <a:off x="0" y="0"/>
            <a:ext cx="360363" cy="369888"/>
          </a:xfrm>
          <a:prstGeom prst="rect">
            <a:avLst/>
          </a:prstGeom>
          <a:noFill/>
          <a:ln w="9525">
            <a:noFill/>
            <a:miter lim="800000"/>
            <a:headEnd/>
            <a:tailEnd/>
          </a:ln>
        </p:spPr>
        <p:txBody>
          <a:bodyPr>
            <a:spAutoFit/>
          </a:bodyPr>
          <a:lstStyle/>
          <a:p>
            <a:r>
              <a:rPr lang="nl-NL">
                <a:latin typeface="Calibri" pitchFamily="34" charset="0"/>
              </a:rPr>
              <a:t>1</a:t>
            </a:r>
          </a:p>
        </p:txBody>
      </p:sp>
      <p:sp>
        <p:nvSpPr>
          <p:cNvPr id="19" name="Tekstvak 18"/>
          <p:cNvSpPr txBox="1">
            <a:spLocks noChangeArrowheads="1"/>
          </p:cNvSpPr>
          <p:nvPr/>
        </p:nvSpPr>
        <p:spPr bwMode="auto">
          <a:xfrm>
            <a:off x="5651500" y="2349500"/>
            <a:ext cx="360363" cy="368300"/>
          </a:xfrm>
          <a:prstGeom prst="rect">
            <a:avLst/>
          </a:prstGeom>
          <a:noFill/>
          <a:ln w="9525">
            <a:noFill/>
            <a:miter lim="800000"/>
            <a:headEnd/>
            <a:tailEnd/>
          </a:ln>
        </p:spPr>
        <p:txBody>
          <a:bodyPr>
            <a:spAutoFit/>
          </a:bodyPr>
          <a:lstStyle/>
          <a:p>
            <a:r>
              <a:rPr lang="nl-NL">
                <a:latin typeface="Calibri" pitchFamily="34" charset="0"/>
              </a:rPr>
              <a:t>3</a:t>
            </a:r>
          </a:p>
        </p:txBody>
      </p:sp>
      <p:sp>
        <p:nvSpPr>
          <p:cNvPr id="20" name="Tekstvak 19"/>
          <p:cNvSpPr txBox="1">
            <a:spLocks noChangeArrowheads="1"/>
          </p:cNvSpPr>
          <p:nvPr/>
        </p:nvSpPr>
        <p:spPr bwMode="auto">
          <a:xfrm>
            <a:off x="0" y="2565400"/>
            <a:ext cx="360363" cy="368300"/>
          </a:xfrm>
          <a:prstGeom prst="rect">
            <a:avLst/>
          </a:prstGeom>
          <a:noFill/>
          <a:ln w="9525">
            <a:noFill/>
            <a:miter lim="800000"/>
            <a:headEnd/>
            <a:tailEnd/>
          </a:ln>
        </p:spPr>
        <p:txBody>
          <a:bodyPr>
            <a:spAutoFit/>
          </a:bodyPr>
          <a:lstStyle/>
          <a:p>
            <a:r>
              <a:rPr lang="nl-NL">
                <a:latin typeface="Calibri" pitchFamily="34" charset="0"/>
              </a:rPr>
              <a:t>3</a:t>
            </a:r>
          </a:p>
        </p:txBody>
      </p:sp>
      <p:sp>
        <p:nvSpPr>
          <p:cNvPr id="21" name="Tekstvak 20"/>
          <p:cNvSpPr txBox="1">
            <a:spLocks noChangeArrowheads="1"/>
          </p:cNvSpPr>
          <p:nvPr/>
        </p:nvSpPr>
        <p:spPr bwMode="auto">
          <a:xfrm>
            <a:off x="7380288" y="4005263"/>
            <a:ext cx="360362" cy="369887"/>
          </a:xfrm>
          <a:prstGeom prst="rect">
            <a:avLst/>
          </a:prstGeom>
          <a:noFill/>
          <a:ln w="9525">
            <a:noFill/>
            <a:miter lim="800000"/>
            <a:headEnd/>
            <a:tailEnd/>
          </a:ln>
        </p:spPr>
        <p:txBody>
          <a:bodyPr>
            <a:spAutoFit/>
          </a:bodyPr>
          <a:lstStyle/>
          <a:p>
            <a:r>
              <a:rPr lang="nl-NL">
                <a:latin typeface="Calibri" pitchFamily="34" charset="0"/>
              </a:rPr>
              <a:t>6</a:t>
            </a:r>
          </a:p>
        </p:txBody>
      </p:sp>
      <p:sp>
        <p:nvSpPr>
          <p:cNvPr id="22" name="Tekstvak 21"/>
          <p:cNvSpPr txBox="1">
            <a:spLocks noChangeArrowheads="1"/>
          </p:cNvSpPr>
          <p:nvPr/>
        </p:nvSpPr>
        <p:spPr bwMode="auto">
          <a:xfrm>
            <a:off x="5435600" y="3933825"/>
            <a:ext cx="360363" cy="368300"/>
          </a:xfrm>
          <a:prstGeom prst="rect">
            <a:avLst/>
          </a:prstGeom>
          <a:noFill/>
          <a:ln w="9525">
            <a:noFill/>
            <a:miter lim="800000"/>
            <a:headEnd/>
            <a:tailEnd/>
          </a:ln>
        </p:spPr>
        <p:txBody>
          <a:bodyPr>
            <a:spAutoFit/>
          </a:bodyPr>
          <a:lstStyle/>
          <a:p>
            <a:r>
              <a:rPr lang="nl-NL">
                <a:latin typeface="Calibri" pitchFamily="34" charset="0"/>
              </a:rPr>
              <a:t>5</a:t>
            </a:r>
          </a:p>
        </p:txBody>
      </p:sp>
      <p:sp>
        <p:nvSpPr>
          <p:cNvPr id="23" name="Tekstvak 22"/>
          <p:cNvSpPr txBox="1">
            <a:spLocks noChangeArrowheads="1"/>
          </p:cNvSpPr>
          <p:nvPr/>
        </p:nvSpPr>
        <p:spPr bwMode="auto">
          <a:xfrm>
            <a:off x="5292725" y="1341438"/>
            <a:ext cx="358775" cy="368300"/>
          </a:xfrm>
          <a:prstGeom prst="rect">
            <a:avLst/>
          </a:prstGeom>
          <a:noFill/>
          <a:ln w="9525">
            <a:noFill/>
            <a:miter lim="800000"/>
            <a:headEnd/>
            <a:tailEnd/>
          </a:ln>
        </p:spPr>
        <p:txBody>
          <a:bodyPr>
            <a:spAutoFit/>
          </a:bodyPr>
          <a:lstStyle/>
          <a:p>
            <a:r>
              <a:rPr lang="nl-NL">
                <a:latin typeface="Calibri" pitchFamily="34" charset="0"/>
              </a:rPr>
              <a:t>2</a:t>
            </a:r>
          </a:p>
        </p:txBody>
      </p:sp>
      <p:sp>
        <p:nvSpPr>
          <p:cNvPr id="24" name="Tekstvak 23"/>
          <p:cNvSpPr txBox="1">
            <a:spLocks noChangeArrowheads="1"/>
          </p:cNvSpPr>
          <p:nvPr/>
        </p:nvSpPr>
        <p:spPr bwMode="auto">
          <a:xfrm>
            <a:off x="4356100" y="2781300"/>
            <a:ext cx="360363" cy="368300"/>
          </a:xfrm>
          <a:prstGeom prst="rect">
            <a:avLst/>
          </a:prstGeom>
          <a:noFill/>
          <a:ln w="9525">
            <a:noFill/>
            <a:miter lim="800000"/>
            <a:headEnd/>
            <a:tailEnd/>
          </a:ln>
        </p:spPr>
        <p:txBody>
          <a:bodyPr>
            <a:spAutoFit/>
          </a:bodyPr>
          <a:lstStyle/>
          <a:p>
            <a:r>
              <a:rPr lang="nl-NL">
                <a:latin typeface="Calibri" pitchFamily="34" charset="0"/>
              </a:rPr>
              <a:t>4</a:t>
            </a:r>
          </a:p>
        </p:txBody>
      </p:sp>
      <p:sp>
        <p:nvSpPr>
          <p:cNvPr id="25" name="Tekstvak 24"/>
          <p:cNvSpPr txBox="1">
            <a:spLocks noChangeArrowheads="1"/>
          </p:cNvSpPr>
          <p:nvPr/>
        </p:nvSpPr>
        <p:spPr bwMode="auto">
          <a:xfrm>
            <a:off x="1979613" y="2492375"/>
            <a:ext cx="360362" cy="369888"/>
          </a:xfrm>
          <a:prstGeom prst="rect">
            <a:avLst/>
          </a:prstGeom>
          <a:noFill/>
          <a:ln w="9525">
            <a:noFill/>
            <a:miter lim="800000"/>
            <a:headEnd/>
            <a:tailEnd/>
          </a:ln>
        </p:spPr>
        <p:txBody>
          <a:bodyPr>
            <a:spAutoFit/>
          </a:bodyPr>
          <a:lstStyle/>
          <a:p>
            <a:r>
              <a:rPr lang="nl-NL" b="1">
                <a:solidFill>
                  <a:schemeClr val="bg1"/>
                </a:solidFill>
                <a:latin typeface="Calibri" pitchFamily="34" charset="0"/>
              </a:rPr>
              <a:t>4</a:t>
            </a:r>
          </a:p>
        </p:txBody>
      </p:sp>
      <p:sp>
        <p:nvSpPr>
          <p:cNvPr id="12313" name="Tekstvak 25"/>
          <p:cNvSpPr txBox="1">
            <a:spLocks noChangeArrowheads="1"/>
          </p:cNvSpPr>
          <p:nvPr/>
        </p:nvSpPr>
        <p:spPr bwMode="auto">
          <a:xfrm>
            <a:off x="2051050" y="0"/>
            <a:ext cx="360363" cy="369888"/>
          </a:xfrm>
          <a:prstGeom prst="rect">
            <a:avLst/>
          </a:prstGeom>
          <a:noFill/>
          <a:ln w="9525">
            <a:noFill/>
            <a:miter lim="800000"/>
            <a:headEnd/>
            <a:tailEnd/>
          </a:ln>
        </p:spPr>
        <p:txBody>
          <a:bodyPr>
            <a:spAutoFit/>
          </a:bodyPr>
          <a:lstStyle/>
          <a:p>
            <a:r>
              <a:rPr lang="nl-NL" b="1">
                <a:solidFill>
                  <a:schemeClr val="bg1"/>
                </a:solidFill>
                <a:latin typeface="Calibri" pitchFamily="34" charset="0"/>
              </a:rPr>
              <a:t>2</a:t>
            </a:r>
          </a:p>
        </p:txBody>
      </p:sp>
      <p:sp>
        <p:nvSpPr>
          <p:cNvPr id="27" name="Tekstvak 26"/>
          <p:cNvSpPr txBox="1">
            <a:spLocks noChangeArrowheads="1"/>
          </p:cNvSpPr>
          <p:nvPr/>
        </p:nvSpPr>
        <p:spPr bwMode="auto">
          <a:xfrm>
            <a:off x="2339975" y="4868863"/>
            <a:ext cx="360363" cy="369887"/>
          </a:xfrm>
          <a:prstGeom prst="rect">
            <a:avLst/>
          </a:prstGeom>
          <a:noFill/>
          <a:ln w="9525">
            <a:noFill/>
            <a:miter lim="800000"/>
            <a:headEnd/>
            <a:tailEnd/>
          </a:ln>
        </p:spPr>
        <p:txBody>
          <a:bodyPr>
            <a:spAutoFit/>
          </a:bodyPr>
          <a:lstStyle/>
          <a:p>
            <a:r>
              <a:rPr lang="nl-NL">
                <a:latin typeface="Calibri" pitchFamily="34" charset="0"/>
              </a:rPr>
              <a:t>6</a:t>
            </a:r>
          </a:p>
        </p:txBody>
      </p:sp>
      <p:sp>
        <p:nvSpPr>
          <p:cNvPr id="28" name="Tekstvak 27"/>
          <p:cNvSpPr txBox="1">
            <a:spLocks noChangeArrowheads="1"/>
          </p:cNvSpPr>
          <p:nvPr/>
        </p:nvSpPr>
        <p:spPr bwMode="auto">
          <a:xfrm>
            <a:off x="0" y="4797425"/>
            <a:ext cx="360363" cy="368300"/>
          </a:xfrm>
          <a:prstGeom prst="rect">
            <a:avLst/>
          </a:prstGeom>
          <a:noFill/>
          <a:ln w="9525">
            <a:noFill/>
            <a:miter lim="800000"/>
            <a:headEnd/>
            <a:tailEnd/>
          </a:ln>
        </p:spPr>
        <p:txBody>
          <a:bodyPr>
            <a:spAutoFit/>
          </a:bodyPr>
          <a:lstStyle/>
          <a:p>
            <a:r>
              <a:rPr lang="nl-NL" b="1">
                <a:solidFill>
                  <a:schemeClr val="bg1"/>
                </a:solidFill>
                <a:latin typeface="Calibri" pitchFamily="34" charset="0"/>
              </a:rPr>
              <a:t>5</a:t>
            </a:r>
          </a:p>
        </p:txBody>
      </p:sp>
      <p:sp>
        <p:nvSpPr>
          <p:cNvPr id="29" name="Text Box 4"/>
          <p:cNvSpPr txBox="1">
            <a:spLocks noChangeArrowheads="1"/>
          </p:cNvSpPr>
          <p:nvPr/>
        </p:nvSpPr>
        <p:spPr bwMode="auto">
          <a:xfrm>
            <a:off x="6300788" y="188913"/>
            <a:ext cx="1819275"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MahatmaGandhi</a:t>
            </a:r>
          </a:p>
        </p:txBody>
      </p:sp>
      <p:sp>
        <p:nvSpPr>
          <p:cNvPr id="30" name="Text Box 7"/>
          <p:cNvSpPr txBox="1">
            <a:spLocks noChangeArrowheads="1"/>
          </p:cNvSpPr>
          <p:nvPr/>
        </p:nvSpPr>
        <p:spPr bwMode="auto">
          <a:xfrm>
            <a:off x="3924300" y="1052513"/>
            <a:ext cx="1722438"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Gulzarilal Nanda</a:t>
            </a:r>
          </a:p>
        </p:txBody>
      </p:sp>
      <p:sp>
        <p:nvSpPr>
          <p:cNvPr id="31" name="Text Box 5"/>
          <p:cNvSpPr txBox="1">
            <a:spLocks noChangeArrowheads="1"/>
          </p:cNvSpPr>
          <p:nvPr/>
        </p:nvSpPr>
        <p:spPr bwMode="auto">
          <a:xfrm>
            <a:off x="5219700" y="2060575"/>
            <a:ext cx="781050" cy="369888"/>
          </a:xfrm>
          <a:prstGeom prst="rect">
            <a:avLst/>
          </a:prstGeom>
          <a:noFill/>
          <a:ln w="9525">
            <a:noFill/>
            <a:miter lim="800000"/>
            <a:headEnd/>
            <a:tailEnd/>
          </a:ln>
        </p:spPr>
        <p:txBody>
          <a:bodyPr>
            <a:spAutoFit/>
          </a:bodyPr>
          <a:lstStyle/>
          <a:p>
            <a:pPr>
              <a:spcBef>
                <a:spcPct val="50000"/>
              </a:spcBef>
            </a:pPr>
            <a:r>
              <a:rPr lang="nl-NL">
                <a:latin typeface="Calibri" pitchFamily="34" charset="0"/>
              </a:rPr>
              <a:t>Nehru</a:t>
            </a:r>
          </a:p>
        </p:txBody>
      </p:sp>
      <p:sp>
        <p:nvSpPr>
          <p:cNvPr id="32" name="Text Box 9"/>
          <p:cNvSpPr txBox="1">
            <a:spLocks noChangeArrowheads="1"/>
          </p:cNvSpPr>
          <p:nvPr/>
        </p:nvSpPr>
        <p:spPr bwMode="auto">
          <a:xfrm>
            <a:off x="3276600" y="3357563"/>
            <a:ext cx="2087563"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Lal Bahadur Shastri</a:t>
            </a:r>
          </a:p>
        </p:txBody>
      </p:sp>
      <p:sp>
        <p:nvSpPr>
          <p:cNvPr id="33" name="Text Box 7"/>
          <p:cNvSpPr txBox="1">
            <a:spLocks noChangeArrowheads="1"/>
          </p:cNvSpPr>
          <p:nvPr/>
        </p:nvSpPr>
        <p:spPr bwMode="auto">
          <a:xfrm>
            <a:off x="7596188" y="4005263"/>
            <a:ext cx="1471612" cy="369887"/>
          </a:xfrm>
          <a:prstGeom prst="rect">
            <a:avLst/>
          </a:prstGeom>
          <a:noFill/>
          <a:ln w="9525">
            <a:noFill/>
            <a:miter lim="800000"/>
            <a:headEnd/>
            <a:tailEnd/>
          </a:ln>
        </p:spPr>
        <p:txBody>
          <a:bodyPr>
            <a:spAutoFit/>
          </a:bodyPr>
          <a:lstStyle/>
          <a:p>
            <a:pPr>
              <a:spcBef>
                <a:spcPct val="50000"/>
              </a:spcBef>
            </a:pPr>
            <a:r>
              <a:rPr lang="nl-NL">
                <a:latin typeface="Calibri" pitchFamily="34" charset="0"/>
              </a:rPr>
              <a:t>Indira Gandhi</a:t>
            </a:r>
          </a:p>
        </p:txBody>
      </p:sp>
      <p:sp>
        <p:nvSpPr>
          <p:cNvPr id="34" name="Text Box 9"/>
          <p:cNvSpPr txBox="1">
            <a:spLocks noChangeArrowheads="1"/>
          </p:cNvSpPr>
          <p:nvPr/>
        </p:nvSpPr>
        <p:spPr bwMode="auto">
          <a:xfrm>
            <a:off x="4140200" y="3933825"/>
            <a:ext cx="1408113" cy="368300"/>
          </a:xfrm>
          <a:prstGeom prst="rect">
            <a:avLst/>
          </a:prstGeom>
          <a:noFill/>
          <a:ln w="9525">
            <a:noFill/>
            <a:miter lim="800000"/>
            <a:headEnd/>
            <a:tailEnd/>
          </a:ln>
        </p:spPr>
        <p:txBody>
          <a:bodyPr>
            <a:spAutoFit/>
          </a:bodyPr>
          <a:lstStyle/>
          <a:p>
            <a:pPr>
              <a:spcBef>
                <a:spcPct val="50000"/>
              </a:spcBef>
            </a:pPr>
            <a:r>
              <a:rPr lang="nl-NL">
                <a:latin typeface="Calibri" pitchFamily="34" charset="0"/>
              </a:rPr>
              <a:t>Rajiv Gandhi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0-#ppt_w/2"/>
                                          </p:val>
                                        </p:tav>
                                        <p:tav tm="100000">
                                          <p:val>
                                            <p:strVal val="#ppt_x"/>
                                          </p:val>
                                        </p:tav>
                                      </p:tavLst>
                                    </p:anim>
                                    <p:anim calcmode="lin" valueType="num">
                                      <p:cBhvr additive="base">
                                        <p:cTn id="8" dur="500" fill="hold"/>
                                        <p:tgtEl>
                                          <p:spTgt spid="317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749"/>
                                        </p:tgtEl>
                                        <p:attrNameLst>
                                          <p:attrName>style.visibility</p:attrName>
                                        </p:attrNameLst>
                                      </p:cBhvr>
                                      <p:to>
                                        <p:strVal val="visible"/>
                                      </p:to>
                                    </p:set>
                                    <p:anim calcmode="lin" valueType="num">
                                      <p:cBhvr additive="base">
                                        <p:cTn id="15" dur="500" fill="hold"/>
                                        <p:tgtEl>
                                          <p:spTgt spid="31749"/>
                                        </p:tgtEl>
                                        <p:attrNameLst>
                                          <p:attrName>ppt_x</p:attrName>
                                        </p:attrNameLst>
                                      </p:cBhvr>
                                      <p:tavLst>
                                        <p:tav tm="0">
                                          <p:val>
                                            <p:strVal val="0-#ppt_w/2"/>
                                          </p:val>
                                        </p:tav>
                                        <p:tav tm="100000">
                                          <p:val>
                                            <p:strVal val="#ppt_x"/>
                                          </p:val>
                                        </p:tav>
                                      </p:tavLst>
                                    </p:anim>
                                    <p:anim calcmode="lin" valueType="num">
                                      <p:cBhvr additive="base">
                                        <p:cTn id="16" dur="500" fill="hold"/>
                                        <p:tgtEl>
                                          <p:spTgt spid="3174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290"/>
                                        </p:tgtEl>
                                        <p:attrNameLst>
                                          <p:attrName>style.visibility</p:attrName>
                                        </p:attrNameLst>
                                      </p:cBhvr>
                                      <p:to>
                                        <p:strVal val="visible"/>
                                      </p:to>
                                    </p:set>
                                    <p:anim calcmode="lin" valueType="num">
                                      <p:cBhvr additive="base">
                                        <p:cTn id="29" dur="500" fill="hold"/>
                                        <p:tgtEl>
                                          <p:spTgt spid="12290"/>
                                        </p:tgtEl>
                                        <p:attrNameLst>
                                          <p:attrName>ppt_x</p:attrName>
                                        </p:attrNameLst>
                                      </p:cBhvr>
                                      <p:tavLst>
                                        <p:tav tm="0">
                                          <p:val>
                                            <p:strVal val="0-#ppt_w/2"/>
                                          </p:val>
                                        </p:tav>
                                        <p:tav tm="100000">
                                          <p:val>
                                            <p:strVal val="#ppt_x"/>
                                          </p:val>
                                        </p:tav>
                                      </p:tavLst>
                                    </p:anim>
                                    <p:anim calcmode="lin" valueType="num">
                                      <p:cBhvr additive="base">
                                        <p:cTn id="30" dur="500" fill="hold"/>
                                        <p:tgtEl>
                                          <p:spTgt spid="1229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0-#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1748"/>
                                        </p:tgtEl>
                                        <p:attrNameLst>
                                          <p:attrName>style.visibility</p:attrName>
                                        </p:attrNameLst>
                                      </p:cBhvr>
                                      <p:to>
                                        <p:strVal val="visible"/>
                                      </p:to>
                                    </p:set>
                                    <p:anim calcmode="lin" valueType="num">
                                      <p:cBhvr additive="base">
                                        <p:cTn id="47" dur="500" fill="hold"/>
                                        <p:tgtEl>
                                          <p:spTgt spid="31748"/>
                                        </p:tgtEl>
                                        <p:attrNameLst>
                                          <p:attrName>ppt_x</p:attrName>
                                        </p:attrNameLst>
                                      </p:cBhvr>
                                      <p:tavLst>
                                        <p:tav tm="0">
                                          <p:val>
                                            <p:strVal val="0-#ppt_w/2"/>
                                          </p:val>
                                        </p:tav>
                                        <p:tav tm="100000">
                                          <p:val>
                                            <p:strVal val="#ppt_x"/>
                                          </p:val>
                                        </p:tav>
                                      </p:tavLst>
                                    </p:anim>
                                    <p:anim calcmode="lin" valueType="num">
                                      <p:cBhvr additive="base">
                                        <p:cTn id="48" dur="500" fill="hold"/>
                                        <p:tgtEl>
                                          <p:spTgt spid="3174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1750"/>
                                        </p:tgtEl>
                                        <p:attrNameLst>
                                          <p:attrName>style.visibility</p:attrName>
                                        </p:attrNameLst>
                                      </p:cBhvr>
                                      <p:to>
                                        <p:strVal val="visible"/>
                                      </p:to>
                                    </p:set>
                                    <p:anim calcmode="lin" valueType="num">
                                      <p:cBhvr additive="base">
                                        <p:cTn id="55" dur="500" fill="hold"/>
                                        <p:tgtEl>
                                          <p:spTgt spid="31750"/>
                                        </p:tgtEl>
                                        <p:attrNameLst>
                                          <p:attrName>ppt_x</p:attrName>
                                        </p:attrNameLst>
                                      </p:cBhvr>
                                      <p:tavLst>
                                        <p:tav tm="0">
                                          <p:val>
                                            <p:strVal val="0-#ppt_w/2"/>
                                          </p:val>
                                        </p:tav>
                                        <p:tav tm="100000">
                                          <p:val>
                                            <p:strVal val="#ppt_x"/>
                                          </p:val>
                                        </p:tav>
                                      </p:tavLst>
                                    </p:anim>
                                    <p:anim calcmode="lin" valueType="num">
                                      <p:cBhvr additive="base">
                                        <p:cTn id="56" dur="500" fill="hold"/>
                                        <p:tgtEl>
                                          <p:spTgt spid="3175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0-#ppt_w/2"/>
                                          </p:val>
                                        </p:tav>
                                        <p:tav tm="100000">
                                          <p:val>
                                            <p:strVal val="#ppt_x"/>
                                          </p:val>
                                        </p:tav>
                                      </p:tavLst>
                                    </p:anim>
                                    <p:anim calcmode="lin" valueType="num">
                                      <p:cBhvr additive="base">
                                        <p:cTn id="6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12292"/>
                                        </p:tgtEl>
                                        <p:attrNameLst>
                                          <p:attrName>style.visibility</p:attrName>
                                        </p:attrNameLst>
                                      </p:cBhvr>
                                      <p:to>
                                        <p:strVal val="visible"/>
                                      </p:to>
                                    </p:set>
                                    <p:anim calcmode="lin" valueType="num">
                                      <p:cBhvr additive="base">
                                        <p:cTn id="69" dur="500" fill="hold"/>
                                        <p:tgtEl>
                                          <p:spTgt spid="12292"/>
                                        </p:tgtEl>
                                        <p:attrNameLst>
                                          <p:attrName>ppt_x</p:attrName>
                                        </p:attrNameLst>
                                      </p:cBhvr>
                                      <p:tavLst>
                                        <p:tav tm="0">
                                          <p:val>
                                            <p:strVal val="0-#ppt_w/2"/>
                                          </p:val>
                                        </p:tav>
                                        <p:tav tm="100000">
                                          <p:val>
                                            <p:strVal val="#ppt_x"/>
                                          </p:val>
                                        </p:tav>
                                      </p:tavLst>
                                    </p:anim>
                                    <p:anim calcmode="lin" valueType="num">
                                      <p:cBhvr additive="base">
                                        <p:cTn id="70" dur="500" fill="hold"/>
                                        <p:tgtEl>
                                          <p:spTgt spid="12292"/>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0-#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0-#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additive="base">
                                        <p:cTn id="81" dur="500" fill="hold"/>
                                        <p:tgtEl>
                                          <p:spTgt spid="32"/>
                                        </p:tgtEl>
                                        <p:attrNameLst>
                                          <p:attrName>ppt_x</p:attrName>
                                        </p:attrNameLst>
                                      </p:cBhvr>
                                      <p:tavLst>
                                        <p:tav tm="0">
                                          <p:val>
                                            <p:strVal val="0-#ppt_w/2"/>
                                          </p:val>
                                        </p:tav>
                                        <p:tav tm="100000">
                                          <p:val>
                                            <p:strVal val="#ppt_x"/>
                                          </p:val>
                                        </p:tav>
                                      </p:tavLst>
                                    </p:anim>
                                    <p:anim calcmode="lin" valueType="num">
                                      <p:cBhvr additive="base">
                                        <p:cTn id="82" dur="500" fill="hold"/>
                                        <p:tgtEl>
                                          <p:spTgt spid="32"/>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0-#ppt_w/2"/>
                                          </p:val>
                                        </p:tav>
                                        <p:tav tm="100000">
                                          <p:val>
                                            <p:strVal val="#ppt_x"/>
                                          </p:val>
                                        </p:tav>
                                      </p:tavLst>
                                    </p:anim>
                                    <p:anim calcmode="lin" valueType="num">
                                      <p:cBhvr additive="base">
                                        <p:cTn id="8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31753"/>
                                        </p:tgtEl>
                                        <p:attrNameLst>
                                          <p:attrName>style.visibility</p:attrName>
                                        </p:attrNameLst>
                                      </p:cBhvr>
                                      <p:to>
                                        <p:strVal val="visible"/>
                                      </p:to>
                                    </p:set>
                                    <p:anim calcmode="lin" valueType="num">
                                      <p:cBhvr additive="base">
                                        <p:cTn id="91" dur="500" fill="hold"/>
                                        <p:tgtEl>
                                          <p:spTgt spid="31753"/>
                                        </p:tgtEl>
                                        <p:attrNameLst>
                                          <p:attrName>ppt_x</p:attrName>
                                        </p:attrNameLst>
                                      </p:cBhvr>
                                      <p:tavLst>
                                        <p:tav tm="0">
                                          <p:val>
                                            <p:strVal val="0-#ppt_w/2"/>
                                          </p:val>
                                        </p:tav>
                                        <p:tav tm="100000">
                                          <p:val>
                                            <p:strVal val="#ppt_x"/>
                                          </p:val>
                                        </p:tav>
                                      </p:tavLst>
                                    </p:anim>
                                    <p:anim calcmode="lin" valueType="num">
                                      <p:cBhvr additive="base">
                                        <p:cTn id="92" dur="500" fill="hold"/>
                                        <p:tgtEl>
                                          <p:spTgt spid="31753"/>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0-#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1754"/>
                                        </p:tgtEl>
                                        <p:attrNameLst>
                                          <p:attrName>style.visibility</p:attrName>
                                        </p:attrNameLst>
                                      </p:cBhvr>
                                      <p:to>
                                        <p:strVal val="visible"/>
                                      </p:to>
                                    </p:set>
                                    <p:anim calcmode="lin" valueType="num">
                                      <p:cBhvr additive="base">
                                        <p:cTn id="99" dur="500" fill="hold"/>
                                        <p:tgtEl>
                                          <p:spTgt spid="31754"/>
                                        </p:tgtEl>
                                        <p:attrNameLst>
                                          <p:attrName>ppt_x</p:attrName>
                                        </p:attrNameLst>
                                      </p:cBhvr>
                                      <p:tavLst>
                                        <p:tav tm="0">
                                          <p:val>
                                            <p:strVal val="0-#ppt_w/2"/>
                                          </p:val>
                                        </p:tav>
                                        <p:tav tm="100000">
                                          <p:val>
                                            <p:strVal val="#ppt_x"/>
                                          </p:val>
                                        </p:tav>
                                      </p:tavLst>
                                    </p:anim>
                                    <p:anim calcmode="lin" valueType="num">
                                      <p:cBhvr additive="base">
                                        <p:cTn id="100" dur="500" fill="hold"/>
                                        <p:tgtEl>
                                          <p:spTgt spid="31754"/>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additive="base">
                                        <p:cTn id="103" dur="500" fill="hold"/>
                                        <p:tgtEl>
                                          <p:spTgt spid="34"/>
                                        </p:tgtEl>
                                        <p:attrNameLst>
                                          <p:attrName>ppt_x</p:attrName>
                                        </p:attrNameLst>
                                      </p:cBhvr>
                                      <p:tavLst>
                                        <p:tav tm="0">
                                          <p:val>
                                            <p:strVal val="0-#ppt_w/2"/>
                                          </p:val>
                                        </p:tav>
                                        <p:tav tm="100000">
                                          <p:val>
                                            <p:strVal val="#ppt_x"/>
                                          </p:val>
                                        </p:tav>
                                      </p:tavLst>
                                    </p:anim>
                                    <p:anim calcmode="lin" valueType="num">
                                      <p:cBhvr additive="base">
                                        <p:cTn id="104" dur="500" fill="hold"/>
                                        <p:tgtEl>
                                          <p:spTgt spid="34"/>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0-#ppt_w/2"/>
                                          </p:val>
                                        </p:tav>
                                        <p:tav tm="100000">
                                          <p:val>
                                            <p:strVal val="#ppt_x"/>
                                          </p:val>
                                        </p:tav>
                                      </p:tavLst>
                                    </p:anim>
                                    <p:anim calcmode="lin" valueType="num">
                                      <p:cBhvr additive="base">
                                        <p:cTn id="108" dur="500" fill="hold"/>
                                        <p:tgtEl>
                                          <p:spTgt spid="22"/>
                                        </p:tgtEl>
                                        <p:attrNameLst>
                                          <p:attrName>ppt_y</p:attrName>
                                        </p:attrNameLst>
                                      </p:cBhvr>
                                      <p:tavLst>
                                        <p:tav tm="0">
                                          <p:val>
                                            <p:strVal val="#ppt_y"/>
                                          </p:val>
                                        </p:tav>
                                        <p:tav tm="100000">
                                          <p:val>
                                            <p:strVal val="#ppt_y"/>
                                          </p:val>
                                        </p:tav>
                                      </p:tavLst>
                                    </p:anim>
                                  </p:childTnLst>
                                </p:cTn>
                              </p:par>
                              <p:par>
                                <p:cTn id="109" presetID="2" presetClass="entr" presetSubtype="8" fill="hold" grpId="1"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fill="hold"/>
                                        <p:tgtEl>
                                          <p:spTgt spid="28"/>
                                        </p:tgtEl>
                                        <p:attrNameLst>
                                          <p:attrName>ppt_x</p:attrName>
                                        </p:attrNameLst>
                                      </p:cBhvr>
                                      <p:tavLst>
                                        <p:tav tm="0">
                                          <p:val>
                                            <p:strVal val="0-#ppt_w/2"/>
                                          </p:val>
                                        </p:tav>
                                        <p:tav tm="100000">
                                          <p:val>
                                            <p:strVal val="#ppt_x"/>
                                          </p:val>
                                        </p:tav>
                                      </p:tavLst>
                                    </p:anim>
                                    <p:anim calcmode="lin" valueType="num">
                                      <p:cBhvr additive="base">
                                        <p:cTn id="112" dur="500" fill="hold"/>
                                        <p:tgtEl>
                                          <p:spTgt spid="28"/>
                                        </p:tgtEl>
                                        <p:attrNameLst>
                                          <p:attrName>ppt_y</p:attrName>
                                        </p:attrNameLst>
                                      </p:cBhvr>
                                      <p:tavLst>
                                        <p:tav tm="0">
                                          <p:val>
                                            <p:strVal val="#ppt_y"/>
                                          </p:val>
                                        </p:tav>
                                        <p:tav tm="100000">
                                          <p:val>
                                            <p:strVal val="#ppt_y"/>
                                          </p:val>
                                        </p:tav>
                                      </p:tavLst>
                                    </p:anim>
                                  </p:childTnLst>
                                </p:cTn>
                              </p:par>
                              <p:par>
                                <p:cTn id="113" presetID="2" presetClass="entr" presetSubtype="8"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500" fill="hold"/>
                                        <p:tgtEl>
                                          <p:spTgt spid="22"/>
                                        </p:tgtEl>
                                        <p:attrNameLst>
                                          <p:attrName>ppt_x</p:attrName>
                                        </p:attrNameLst>
                                      </p:cBhvr>
                                      <p:tavLst>
                                        <p:tav tm="0">
                                          <p:val>
                                            <p:strVal val="0-#ppt_w/2"/>
                                          </p:val>
                                        </p:tav>
                                        <p:tav tm="100000">
                                          <p:val>
                                            <p:strVal val="#ppt_x"/>
                                          </p:val>
                                        </p:tav>
                                      </p:tavLst>
                                    </p:anim>
                                    <p:anim calcmode="lin" valueType="num">
                                      <p:cBhvr additive="base">
                                        <p:cTn id="1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31751"/>
                                        </p:tgtEl>
                                        <p:attrNameLst>
                                          <p:attrName>style.visibility</p:attrName>
                                        </p:attrNameLst>
                                      </p:cBhvr>
                                      <p:to>
                                        <p:strVal val="visible"/>
                                      </p:to>
                                    </p:set>
                                    <p:anim calcmode="lin" valueType="num">
                                      <p:cBhvr additive="base">
                                        <p:cTn id="121" dur="500" fill="hold"/>
                                        <p:tgtEl>
                                          <p:spTgt spid="31751"/>
                                        </p:tgtEl>
                                        <p:attrNameLst>
                                          <p:attrName>ppt_x</p:attrName>
                                        </p:attrNameLst>
                                      </p:cBhvr>
                                      <p:tavLst>
                                        <p:tav tm="0">
                                          <p:val>
                                            <p:strVal val="0-#ppt_w/2"/>
                                          </p:val>
                                        </p:tav>
                                        <p:tav tm="100000">
                                          <p:val>
                                            <p:strVal val="#ppt_x"/>
                                          </p:val>
                                        </p:tav>
                                      </p:tavLst>
                                    </p:anim>
                                    <p:anim calcmode="lin" valueType="num">
                                      <p:cBhvr additive="base">
                                        <p:cTn id="122" dur="500" fill="hold"/>
                                        <p:tgtEl>
                                          <p:spTgt spid="31751"/>
                                        </p:tgtEl>
                                        <p:attrNameLst>
                                          <p:attrName>ppt_y</p:attrName>
                                        </p:attrNameLst>
                                      </p:cBhvr>
                                      <p:tavLst>
                                        <p:tav tm="0">
                                          <p:val>
                                            <p:strVal val="#ppt_y"/>
                                          </p:val>
                                        </p:tav>
                                        <p:tav tm="100000">
                                          <p:val>
                                            <p:strVal val="#ppt_y"/>
                                          </p:val>
                                        </p:tav>
                                      </p:tavLst>
                                    </p:anim>
                                  </p:childTnLst>
                                </p:cTn>
                              </p:par>
                              <p:par>
                                <p:cTn id="123" presetID="2" presetClass="entr" presetSubtype="8"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500" fill="hold"/>
                                        <p:tgtEl>
                                          <p:spTgt spid="27"/>
                                        </p:tgtEl>
                                        <p:attrNameLst>
                                          <p:attrName>ppt_x</p:attrName>
                                        </p:attrNameLst>
                                      </p:cBhvr>
                                      <p:tavLst>
                                        <p:tav tm="0">
                                          <p:val>
                                            <p:strVal val="0-#ppt_w/2"/>
                                          </p:val>
                                        </p:tav>
                                        <p:tav tm="100000">
                                          <p:val>
                                            <p:strVal val="#ppt_x"/>
                                          </p:val>
                                        </p:tav>
                                      </p:tavLst>
                                    </p:anim>
                                    <p:anim calcmode="lin" valueType="num">
                                      <p:cBhvr additive="base">
                                        <p:cTn id="126" dur="500" fill="hold"/>
                                        <p:tgtEl>
                                          <p:spTgt spid="27"/>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31752"/>
                                        </p:tgtEl>
                                        <p:attrNameLst>
                                          <p:attrName>style.visibility</p:attrName>
                                        </p:attrNameLst>
                                      </p:cBhvr>
                                      <p:to>
                                        <p:strVal val="visible"/>
                                      </p:to>
                                    </p:set>
                                    <p:anim calcmode="lin" valueType="num">
                                      <p:cBhvr additive="base">
                                        <p:cTn id="129" dur="500" fill="hold"/>
                                        <p:tgtEl>
                                          <p:spTgt spid="31752"/>
                                        </p:tgtEl>
                                        <p:attrNameLst>
                                          <p:attrName>ppt_x</p:attrName>
                                        </p:attrNameLst>
                                      </p:cBhvr>
                                      <p:tavLst>
                                        <p:tav tm="0">
                                          <p:val>
                                            <p:strVal val="0-#ppt_w/2"/>
                                          </p:val>
                                        </p:tav>
                                        <p:tav tm="100000">
                                          <p:val>
                                            <p:strVal val="#ppt_x"/>
                                          </p:val>
                                        </p:tav>
                                      </p:tavLst>
                                    </p:anim>
                                    <p:anim calcmode="lin" valueType="num">
                                      <p:cBhvr additive="base">
                                        <p:cTn id="130" dur="500" fill="hold"/>
                                        <p:tgtEl>
                                          <p:spTgt spid="31752"/>
                                        </p:tgtEl>
                                        <p:attrNameLst>
                                          <p:attrName>ppt_y</p:attrName>
                                        </p:attrNameLst>
                                      </p:cBhvr>
                                      <p:tavLst>
                                        <p:tav tm="0">
                                          <p:val>
                                            <p:strVal val="#ppt_y"/>
                                          </p:val>
                                        </p:tav>
                                        <p:tav tm="100000">
                                          <p:val>
                                            <p:strVal val="#ppt_y"/>
                                          </p:val>
                                        </p:tav>
                                      </p:tavLst>
                                    </p:anim>
                                  </p:childTnLst>
                                </p:cTn>
                              </p:par>
                              <p:par>
                                <p:cTn id="131" presetID="2" presetClass="entr" presetSubtype="8" fill="hold" grpId="0" nodeType="with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additive="base">
                                        <p:cTn id="133" dur="500" fill="hold"/>
                                        <p:tgtEl>
                                          <p:spTgt spid="21"/>
                                        </p:tgtEl>
                                        <p:attrNameLst>
                                          <p:attrName>ppt_x</p:attrName>
                                        </p:attrNameLst>
                                      </p:cBhvr>
                                      <p:tavLst>
                                        <p:tav tm="0">
                                          <p:val>
                                            <p:strVal val="0-#ppt_w/2"/>
                                          </p:val>
                                        </p:tav>
                                        <p:tav tm="100000">
                                          <p:val>
                                            <p:strVal val="#ppt_x"/>
                                          </p:val>
                                        </p:tav>
                                      </p:tavLst>
                                    </p:anim>
                                    <p:anim calcmode="lin" valueType="num">
                                      <p:cBhvr additive="base">
                                        <p:cTn id="134" dur="500" fill="hold"/>
                                        <p:tgtEl>
                                          <p:spTgt spid="21"/>
                                        </p:tgtEl>
                                        <p:attrNameLst>
                                          <p:attrName>ppt_y</p:attrName>
                                        </p:attrNameLst>
                                      </p:cBhvr>
                                      <p:tavLst>
                                        <p:tav tm="0">
                                          <p:val>
                                            <p:strVal val="#ppt_y"/>
                                          </p:val>
                                        </p:tav>
                                        <p:tav tm="100000">
                                          <p:val>
                                            <p:strVal val="#ppt_y"/>
                                          </p:val>
                                        </p:tav>
                                      </p:tavLst>
                                    </p:anim>
                                  </p:childTnLst>
                                </p:cTn>
                              </p:par>
                              <p:par>
                                <p:cTn id="135" presetID="2" presetClass="entr" presetSubtype="8" fill="hold" grpId="0" nodeType="with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500" fill="hold"/>
                                        <p:tgtEl>
                                          <p:spTgt spid="33"/>
                                        </p:tgtEl>
                                        <p:attrNameLst>
                                          <p:attrName>ppt_x</p:attrName>
                                        </p:attrNameLst>
                                      </p:cBhvr>
                                      <p:tavLst>
                                        <p:tav tm="0">
                                          <p:val>
                                            <p:strVal val="0-#ppt_w/2"/>
                                          </p:val>
                                        </p:tav>
                                        <p:tav tm="100000">
                                          <p:val>
                                            <p:strVal val="#ppt_x"/>
                                          </p:val>
                                        </p:tav>
                                      </p:tavLst>
                                    </p:anim>
                                    <p:anim calcmode="lin" valueType="num">
                                      <p:cBhvr additive="base">
                                        <p:cTn id="138"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31750" grpId="0"/>
      <p:bldP spid="31752" grpId="0"/>
      <p:bldP spid="31754" grpId="0"/>
      <p:bldP spid="12" grpId="0"/>
      <p:bldP spid="16" grpId="0"/>
      <p:bldP spid="17" grpId="0"/>
      <p:bldP spid="18" grpId="0"/>
      <p:bldP spid="19" grpId="0"/>
      <p:bldP spid="20" grpId="0"/>
      <p:bldP spid="21" grpId="0"/>
      <p:bldP spid="22" grpId="0"/>
      <p:bldP spid="22" grpId="1"/>
      <p:bldP spid="23" grpId="0"/>
      <p:bldP spid="24" grpId="0"/>
      <p:bldP spid="25" grpId="0"/>
      <p:bldP spid="27" grpId="0"/>
      <p:bldP spid="28" grpId="0"/>
      <p:bldP spid="28" grpId="1"/>
      <p:bldP spid="29" grpId="0"/>
      <p:bldP spid="30" grpId="0"/>
      <p:bldP spid="31" grpId="0"/>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err="1" smtClean="0">
                <a:solidFill>
                  <a:srgbClr val="FF0000"/>
                </a:solidFill>
              </a:rPr>
              <a:t>What</a:t>
            </a:r>
            <a:r>
              <a:rPr lang="nl-NL" b="1" dirty="0" smtClean="0">
                <a:solidFill>
                  <a:srgbClr val="FF0000"/>
                </a:solidFill>
              </a:rPr>
              <a:t> do we </a:t>
            </a:r>
            <a:r>
              <a:rPr lang="nl-NL" b="1" dirty="0" err="1" smtClean="0">
                <a:solidFill>
                  <a:srgbClr val="FF0000"/>
                </a:solidFill>
              </a:rPr>
              <a:t>need</a:t>
            </a:r>
            <a:r>
              <a:rPr lang="nl-NL" b="1" dirty="0" smtClean="0">
                <a:solidFill>
                  <a:srgbClr val="FF0000"/>
                </a:solidFill>
              </a:rPr>
              <a:t> to </a:t>
            </a:r>
            <a:r>
              <a:rPr lang="nl-NL" b="1" dirty="0" err="1" smtClean="0">
                <a:solidFill>
                  <a:srgbClr val="FF0000"/>
                </a:solidFill>
              </a:rPr>
              <a:t>get</a:t>
            </a:r>
            <a:r>
              <a:rPr lang="nl-NL" b="1" dirty="0" smtClean="0">
                <a:solidFill>
                  <a:srgbClr val="FF0000"/>
                </a:solidFill>
              </a:rPr>
              <a:t> a complete picture?</a:t>
            </a:r>
            <a:endParaRPr lang="nl-NL" dirty="0">
              <a:solidFill>
                <a:srgbClr val="FF0000"/>
              </a:solidFill>
            </a:endParaRPr>
          </a:p>
        </p:txBody>
      </p:sp>
      <p:sp>
        <p:nvSpPr>
          <p:cNvPr id="4" name="Tijdelijke aanduiding voor tekst 3"/>
          <p:cNvSpPr>
            <a:spLocks noGrp="1"/>
          </p:cNvSpPr>
          <p:nvPr>
            <p:ph type="body" sz="half" idx="2"/>
          </p:nvPr>
        </p:nvSpPr>
        <p:spPr>
          <a:xfrm>
            <a:off x="971600" y="1988840"/>
            <a:ext cx="7486600" cy="3600400"/>
          </a:xfrm>
        </p:spPr>
        <p:txBody>
          <a:bodyPr>
            <a:normAutofit/>
          </a:bodyPr>
          <a:lstStyle/>
          <a:p>
            <a:pPr>
              <a:buNone/>
            </a:pPr>
            <a:r>
              <a:rPr lang="en-GB" b="1" dirty="0" smtClean="0">
                <a:solidFill>
                  <a:srgbClr val="0070C0"/>
                </a:solidFill>
              </a:rPr>
              <a:t>Attention</a:t>
            </a:r>
          </a:p>
          <a:p>
            <a:pPr>
              <a:buNone/>
            </a:pPr>
            <a:r>
              <a:rPr lang="en-GB" b="1" dirty="0" smtClean="0">
                <a:solidFill>
                  <a:srgbClr val="0070C0"/>
                </a:solidFill>
              </a:rPr>
              <a:t>Focus on the detail</a:t>
            </a:r>
          </a:p>
          <a:p>
            <a:pPr>
              <a:buNone/>
            </a:pPr>
            <a:r>
              <a:rPr lang="en-GB" b="1" dirty="0" smtClean="0">
                <a:solidFill>
                  <a:srgbClr val="0070C0"/>
                </a:solidFill>
              </a:rPr>
              <a:t>Focus on the overview</a:t>
            </a:r>
          </a:p>
          <a:p>
            <a:pPr>
              <a:buNone/>
            </a:pPr>
            <a:r>
              <a:rPr lang="en-GB" b="1" dirty="0" smtClean="0">
                <a:solidFill>
                  <a:srgbClr val="0070C0"/>
                </a:solidFill>
              </a:rPr>
              <a:t>Knowledge about what we can expect</a:t>
            </a:r>
          </a:p>
          <a:p>
            <a:pPr>
              <a:buNone/>
            </a:pPr>
            <a:r>
              <a:rPr lang="en-GB" b="1" dirty="0" smtClean="0">
                <a:solidFill>
                  <a:srgbClr val="0070C0"/>
                </a:solidFill>
              </a:rPr>
              <a:t>Interest</a:t>
            </a:r>
          </a:p>
          <a:p>
            <a:pPr>
              <a:buNone/>
            </a:pPr>
            <a:r>
              <a:rPr lang="nl-NL" b="1" dirty="0" smtClean="0">
                <a:solidFill>
                  <a:srgbClr val="0070C0"/>
                </a:solidFill>
              </a:rPr>
              <a:t>………</a:t>
            </a:r>
            <a:endParaRPr lang="nl-NL"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7772400" cy="1143000"/>
          </a:xfrm>
        </p:spPr>
        <p:txBody>
          <a:bodyPr>
            <a:normAutofit fontScale="90000"/>
          </a:bodyPr>
          <a:lstStyle/>
          <a:p>
            <a:r>
              <a:rPr lang="en-GB" b="1" dirty="0" smtClean="0">
                <a:solidFill>
                  <a:srgbClr val="0070C0"/>
                </a:solidFill>
              </a:rPr>
              <a:t>Sometimes it works differently</a:t>
            </a:r>
            <a:r>
              <a:rPr lang="nl-NL" b="1" dirty="0" smtClean="0">
                <a:solidFill>
                  <a:srgbClr val="0070C0"/>
                </a:solidFill>
              </a:rPr>
              <a:t> ……..</a:t>
            </a:r>
            <a:endParaRPr lang="nl-NL" b="1" dirty="0">
              <a:solidFill>
                <a:srgbClr val="0070C0"/>
              </a:solidFill>
            </a:endParaRPr>
          </a:p>
        </p:txBody>
      </p:sp>
      <p:sp>
        <p:nvSpPr>
          <p:cNvPr id="4" name="Tijdelijke aanduiding voor tekst 3"/>
          <p:cNvSpPr>
            <a:spLocks noGrp="1"/>
          </p:cNvSpPr>
          <p:nvPr>
            <p:ph type="body" sz="half" idx="2"/>
          </p:nvPr>
        </p:nvSpPr>
        <p:spPr>
          <a:xfrm>
            <a:off x="467544" y="1412776"/>
            <a:ext cx="7990656" cy="655712"/>
          </a:xfrm>
        </p:spPr>
        <p:txBody>
          <a:bodyPr>
            <a:normAutofit/>
          </a:bodyPr>
          <a:lstStyle/>
          <a:p>
            <a:pPr>
              <a:buNone/>
            </a:pPr>
            <a:r>
              <a:rPr lang="en-GB" b="1" dirty="0" smtClean="0">
                <a:solidFill>
                  <a:srgbClr val="FF0000"/>
                </a:solidFill>
              </a:rPr>
              <a:t>What do we really need</a:t>
            </a:r>
            <a:r>
              <a:rPr lang="nl-NL" b="1" dirty="0" smtClean="0">
                <a:solidFill>
                  <a:srgbClr val="FF0000"/>
                </a:solidFill>
              </a:rPr>
              <a:t>?</a:t>
            </a:r>
            <a:endParaRPr lang="nl-NL" b="1" dirty="0">
              <a:solidFill>
                <a:srgbClr val="FF0000"/>
              </a:solidFill>
            </a:endParaRPr>
          </a:p>
        </p:txBody>
      </p:sp>
      <p:sp>
        <p:nvSpPr>
          <p:cNvPr id="1026" name="Text Box 2"/>
          <p:cNvSpPr txBox="1">
            <a:spLocks noChangeArrowheads="1"/>
          </p:cNvSpPr>
          <p:nvPr/>
        </p:nvSpPr>
        <p:spPr bwMode="auto">
          <a:xfrm>
            <a:off x="467545" y="2662213"/>
            <a:ext cx="8352928" cy="419578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err="1" smtClean="0">
                <a:ln>
                  <a:noFill/>
                </a:ln>
                <a:solidFill>
                  <a:srgbClr val="0000FF"/>
                </a:solidFill>
                <a:effectLst/>
                <a:latin typeface="Calibri" pitchFamily="34" charset="0"/>
              </a:rPr>
              <a:t>Acrocidng</a:t>
            </a:r>
            <a:r>
              <a:rPr kumimoji="0" lang="en-GB" sz="2800" b="1" i="0" u="none" strike="noStrike" cap="none" normalizeH="0" baseline="0" dirty="0" smtClean="0">
                <a:ln>
                  <a:noFill/>
                </a:ln>
                <a:solidFill>
                  <a:srgbClr val="0000FF"/>
                </a:solidFill>
                <a:effectLst/>
                <a:latin typeface="Calibri" pitchFamily="34" charset="0"/>
              </a:rPr>
              <a:t> to </a:t>
            </a:r>
            <a:r>
              <a:rPr kumimoji="0" lang="en-GB" sz="2800" b="1" i="0" u="none" strike="noStrike" cap="none" normalizeH="0" baseline="0" dirty="0" err="1" smtClean="0">
                <a:ln>
                  <a:noFill/>
                </a:ln>
                <a:solidFill>
                  <a:srgbClr val="0000FF"/>
                </a:solidFill>
                <a:effectLst/>
                <a:latin typeface="Calibri" pitchFamily="34" charset="0"/>
              </a:rPr>
              <a:t>sinefitc</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rsaerceh</a:t>
            </a:r>
            <a:r>
              <a:rPr kumimoji="0" lang="en-GB" sz="2800" b="1" i="0" u="none" strike="noStrike" cap="none" normalizeH="0" baseline="0" dirty="0" smtClean="0">
                <a:ln>
                  <a:noFill/>
                </a:ln>
                <a:solidFill>
                  <a:srgbClr val="0000FF"/>
                </a:solidFill>
                <a:effectLst/>
                <a:latin typeface="Calibri" pitchFamily="34" charset="0"/>
              </a:rPr>
              <a:t> at an </a:t>
            </a:r>
            <a:r>
              <a:rPr kumimoji="0" lang="en-GB" sz="2800" b="1" i="0" u="none" strike="noStrike" cap="none" normalizeH="0" baseline="0" dirty="0" err="1" smtClean="0">
                <a:ln>
                  <a:noFill/>
                </a:ln>
                <a:solidFill>
                  <a:srgbClr val="0000FF"/>
                </a:solidFill>
                <a:effectLst/>
                <a:latin typeface="Calibri" pitchFamily="34" charset="0"/>
              </a:rPr>
              <a:t>Eglnhis</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Uvirntsiey</a:t>
            </a:r>
            <a:r>
              <a:rPr kumimoji="0" lang="en-GB" sz="2800" b="1" i="0" u="none" strike="noStrike" cap="none" normalizeH="0" baseline="0" dirty="0" smtClean="0">
                <a:ln>
                  <a:noFill/>
                </a:ln>
                <a:solidFill>
                  <a:srgbClr val="0000FF"/>
                </a:solidFill>
                <a:effectLst/>
                <a:latin typeface="Calibri" pitchFamily="34" charset="0"/>
              </a:rPr>
              <a:t> it </a:t>
            </a:r>
            <a:r>
              <a:rPr kumimoji="0" lang="en-GB" sz="2800" b="1" i="0" u="none" strike="noStrike" cap="none" normalizeH="0" baseline="0" dirty="0" err="1" smtClean="0">
                <a:ln>
                  <a:noFill/>
                </a:ln>
                <a:solidFill>
                  <a:srgbClr val="0000FF"/>
                </a:solidFill>
                <a:effectLst/>
                <a:latin typeface="Calibri" pitchFamily="34" charset="0"/>
              </a:rPr>
              <a:t>dseson’t</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mkae</a:t>
            </a:r>
            <a:r>
              <a:rPr kumimoji="0" lang="en-GB" sz="2800" b="1" i="0" u="none" strike="noStrike" cap="none" normalizeH="0" baseline="0" dirty="0" smtClean="0">
                <a:ln>
                  <a:noFill/>
                </a:ln>
                <a:solidFill>
                  <a:srgbClr val="0000FF"/>
                </a:solidFill>
                <a:effectLst/>
                <a:latin typeface="Calibri" pitchFamily="34" charset="0"/>
              </a:rPr>
              <a:t> any </a:t>
            </a:r>
            <a:r>
              <a:rPr kumimoji="0" lang="en-GB" sz="2800" b="1" i="0" u="none" strike="noStrike" cap="none" normalizeH="0" baseline="0" dirty="0" err="1" smtClean="0">
                <a:ln>
                  <a:noFill/>
                </a:ln>
                <a:solidFill>
                  <a:srgbClr val="0000FF"/>
                </a:solidFill>
                <a:effectLst/>
                <a:latin typeface="Calibri" pitchFamily="34" charset="0"/>
              </a:rPr>
              <a:t>defenrifce</a:t>
            </a:r>
            <a:r>
              <a:rPr kumimoji="0" lang="en-GB" sz="2800" b="1" i="0" u="none" strike="noStrike" cap="none" normalizeH="0" baseline="0" dirty="0" smtClean="0">
                <a:ln>
                  <a:noFill/>
                </a:ln>
                <a:solidFill>
                  <a:srgbClr val="0000FF"/>
                </a:solidFill>
                <a:effectLst/>
                <a:latin typeface="Calibri" pitchFamily="34" charset="0"/>
              </a:rPr>
              <a:t> in </a:t>
            </a:r>
            <a:r>
              <a:rPr kumimoji="0" lang="en-GB" sz="2800" b="1" i="0" u="none" strike="noStrike" cap="none" normalizeH="0" baseline="0" dirty="0" err="1" smtClean="0">
                <a:ln>
                  <a:noFill/>
                </a:ln>
                <a:solidFill>
                  <a:srgbClr val="0000FF"/>
                </a:solidFill>
                <a:effectLst/>
                <a:latin typeface="Calibri" pitchFamily="34" charset="0"/>
              </a:rPr>
              <a:t>wchih</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suqenece</a:t>
            </a:r>
            <a:r>
              <a:rPr kumimoji="0" lang="en-GB" sz="2800" b="1" i="0" u="none" strike="noStrike" cap="none" normalizeH="0" baseline="0" dirty="0" smtClean="0">
                <a:ln>
                  <a:noFill/>
                </a:ln>
                <a:solidFill>
                  <a:srgbClr val="0000FF"/>
                </a:solidFill>
                <a:effectLst/>
                <a:latin typeface="Calibri" pitchFamily="34" charset="0"/>
              </a:rPr>
              <a:t> the </a:t>
            </a:r>
            <a:r>
              <a:rPr kumimoji="0" lang="en-GB" sz="2800" b="1" i="0" u="none" strike="noStrike" cap="none" normalizeH="0" baseline="0" dirty="0" err="1" smtClean="0">
                <a:ln>
                  <a:noFill/>
                </a:ln>
                <a:solidFill>
                  <a:srgbClr val="0000FF"/>
                </a:solidFill>
                <a:effectLst/>
                <a:latin typeface="Calibri" pitchFamily="34" charset="0"/>
              </a:rPr>
              <a:t>ltreets</a:t>
            </a:r>
            <a:r>
              <a:rPr kumimoji="0" lang="en-GB" sz="2800" b="1" i="0" u="none" strike="noStrike" cap="none" normalizeH="0" baseline="0" dirty="0" smtClean="0">
                <a:ln>
                  <a:noFill/>
                </a:ln>
                <a:solidFill>
                  <a:srgbClr val="0000FF"/>
                </a:solidFill>
                <a:effectLst/>
                <a:latin typeface="Calibri" pitchFamily="34" charset="0"/>
              </a:rPr>
              <a:t> of a </a:t>
            </a:r>
            <a:r>
              <a:rPr kumimoji="0" lang="en-GB" sz="2800" b="1" i="0" u="none" strike="noStrike" cap="none" normalizeH="0" baseline="0" dirty="0" err="1" smtClean="0">
                <a:ln>
                  <a:noFill/>
                </a:ln>
                <a:solidFill>
                  <a:srgbClr val="0000FF"/>
                </a:solidFill>
                <a:effectLst/>
                <a:latin typeface="Calibri" pitchFamily="34" charset="0"/>
              </a:rPr>
              <a:t>wrod</a:t>
            </a:r>
            <a:r>
              <a:rPr kumimoji="0" lang="en-GB" sz="2800" b="1" i="0" u="none" strike="noStrike" cap="none" normalizeH="0" baseline="0" dirty="0" smtClean="0">
                <a:ln>
                  <a:noFill/>
                </a:ln>
                <a:solidFill>
                  <a:srgbClr val="0000FF"/>
                </a:solidFill>
                <a:effectLst/>
                <a:latin typeface="Calibri" pitchFamily="34" charset="0"/>
              </a:rPr>
              <a:t> are </a:t>
            </a:r>
            <a:r>
              <a:rPr kumimoji="0" lang="en-GB" sz="2800" b="1" i="0" u="none" strike="noStrike" cap="none" normalizeH="0" baseline="0" dirty="0" err="1" smtClean="0">
                <a:ln>
                  <a:noFill/>
                </a:ln>
                <a:solidFill>
                  <a:srgbClr val="0000FF"/>
                </a:solidFill>
                <a:effectLst/>
                <a:latin typeface="Calibri" pitchFamily="34" charset="0"/>
              </a:rPr>
              <a:t>psiotienod</a:t>
            </a:r>
            <a:r>
              <a:rPr kumimoji="0" lang="en-GB" sz="2800" b="1" i="0" u="none" strike="noStrike" cap="none" normalizeH="0" baseline="0" dirty="0" smtClean="0">
                <a:ln>
                  <a:noFill/>
                </a:ln>
                <a:solidFill>
                  <a:srgbClr val="0000FF"/>
                </a:solidFill>
                <a:effectLst/>
                <a:latin typeface="Calibri" pitchFamily="34" charset="0"/>
              </a:rPr>
              <a:t>, the </a:t>
            </a:r>
            <a:r>
              <a:rPr kumimoji="0" lang="en-GB" sz="2800" b="1" i="0" u="none" strike="noStrike" cap="none" normalizeH="0" baseline="0" dirty="0" err="1" smtClean="0">
                <a:ln>
                  <a:noFill/>
                </a:ln>
                <a:solidFill>
                  <a:srgbClr val="0000FF"/>
                </a:solidFill>
                <a:effectLst/>
                <a:latin typeface="Calibri" pitchFamily="34" charset="0"/>
              </a:rPr>
              <a:t>olny</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tnihg</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whcih</a:t>
            </a:r>
            <a:r>
              <a:rPr kumimoji="0" lang="en-GB" sz="2800" b="1" i="0" u="none" strike="noStrike" cap="none" normalizeH="0" baseline="0" dirty="0" smtClean="0">
                <a:ln>
                  <a:noFill/>
                </a:ln>
                <a:solidFill>
                  <a:srgbClr val="0000FF"/>
                </a:solidFill>
                <a:effectLst/>
                <a:latin typeface="Calibri" pitchFamily="34" charset="0"/>
              </a:rPr>
              <a:t> is </a:t>
            </a:r>
            <a:r>
              <a:rPr kumimoji="0" lang="en-GB" sz="2800" b="1" i="0" u="none" strike="noStrike" cap="none" normalizeH="0" baseline="0" dirty="0" err="1" smtClean="0">
                <a:ln>
                  <a:noFill/>
                </a:ln>
                <a:solidFill>
                  <a:srgbClr val="0000FF"/>
                </a:solidFill>
                <a:effectLst/>
                <a:latin typeface="Calibri" pitchFamily="34" charset="0"/>
              </a:rPr>
              <a:t>intamropt</a:t>
            </a:r>
            <a:r>
              <a:rPr kumimoji="0" lang="en-GB" sz="2800" b="1" i="0" u="none" strike="noStrike" cap="none" normalizeH="0" baseline="0" dirty="0" smtClean="0">
                <a:ln>
                  <a:noFill/>
                </a:ln>
                <a:solidFill>
                  <a:srgbClr val="0000FF"/>
                </a:solidFill>
                <a:effectLst/>
                <a:latin typeface="Calibri" pitchFamily="34" charset="0"/>
              </a:rPr>
              <a:t> is </a:t>
            </a:r>
            <a:r>
              <a:rPr kumimoji="0" lang="en-GB" sz="2800" b="1" i="0" u="none" strike="noStrike" cap="none" normalizeH="0" baseline="0" dirty="0" err="1" smtClean="0">
                <a:ln>
                  <a:noFill/>
                </a:ln>
                <a:solidFill>
                  <a:srgbClr val="0000FF"/>
                </a:solidFill>
                <a:effectLst/>
                <a:latin typeface="Calibri" pitchFamily="34" charset="0"/>
              </a:rPr>
              <a:t>taht</a:t>
            </a:r>
            <a:r>
              <a:rPr kumimoji="0" lang="en-GB" sz="2800" b="1" i="0" u="none" strike="noStrike" cap="none" normalizeH="0" baseline="0" dirty="0" smtClean="0">
                <a:ln>
                  <a:noFill/>
                </a:ln>
                <a:solidFill>
                  <a:srgbClr val="0000FF"/>
                </a:solidFill>
                <a:effectLst/>
                <a:latin typeface="Calibri" pitchFamily="34" charset="0"/>
              </a:rPr>
              <a:t> the </a:t>
            </a:r>
            <a:r>
              <a:rPr kumimoji="0" lang="en-GB" sz="2800" b="1" i="0" u="none" strike="noStrike" cap="none" normalizeH="0" baseline="0" dirty="0" err="1" smtClean="0">
                <a:ln>
                  <a:noFill/>
                </a:ln>
                <a:solidFill>
                  <a:srgbClr val="0000FF"/>
                </a:solidFill>
                <a:effectLst/>
                <a:latin typeface="Calibri" pitchFamily="34" charset="0"/>
              </a:rPr>
              <a:t>fsrit</a:t>
            </a:r>
            <a:r>
              <a:rPr kumimoji="0" lang="en-GB" sz="2800" b="1" i="0" u="none" strike="noStrike" cap="none" normalizeH="0" baseline="0" dirty="0" smtClean="0">
                <a:ln>
                  <a:noFill/>
                </a:ln>
                <a:solidFill>
                  <a:srgbClr val="0000FF"/>
                </a:solidFill>
                <a:effectLst/>
                <a:latin typeface="Calibri" pitchFamily="34" charset="0"/>
              </a:rPr>
              <a:t> and the </a:t>
            </a:r>
            <a:r>
              <a:rPr kumimoji="0" lang="en-GB" sz="2800" b="1" i="0" u="none" strike="noStrike" cap="none" normalizeH="0" baseline="0" dirty="0" err="1" smtClean="0">
                <a:ln>
                  <a:noFill/>
                </a:ln>
                <a:solidFill>
                  <a:srgbClr val="0000FF"/>
                </a:solidFill>
                <a:effectLst/>
                <a:latin typeface="Calibri" pitchFamily="34" charset="0"/>
              </a:rPr>
              <a:t>lsat</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lteetr</a:t>
            </a:r>
            <a:r>
              <a:rPr kumimoji="0" lang="en-GB" sz="2800" b="1" i="0" u="none" strike="noStrike" cap="none" normalizeH="0" baseline="0" dirty="0" smtClean="0">
                <a:ln>
                  <a:noFill/>
                </a:ln>
                <a:solidFill>
                  <a:srgbClr val="0000FF"/>
                </a:solidFill>
                <a:effectLst/>
                <a:latin typeface="Calibri" pitchFamily="34" charset="0"/>
              </a:rPr>
              <a:t> are at the </a:t>
            </a:r>
            <a:r>
              <a:rPr kumimoji="0" lang="en-GB" sz="2800" b="1" i="0" u="none" strike="noStrike" cap="none" normalizeH="0" baseline="0" dirty="0" err="1" smtClean="0">
                <a:ln>
                  <a:noFill/>
                </a:ln>
                <a:solidFill>
                  <a:srgbClr val="0000FF"/>
                </a:solidFill>
                <a:effectLst/>
                <a:latin typeface="Calibri" pitchFamily="34" charset="0"/>
              </a:rPr>
              <a:t>rhgit</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palce</a:t>
            </a:r>
            <a:r>
              <a:rPr kumimoji="0" lang="en-GB" sz="2800" b="1" i="0" u="none" strike="noStrike" cap="none" normalizeH="0" baseline="0" dirty="0" smtClean="0">
                <a:ln>
                  <a:noFill/>
                </a:ln>
                <a:solidFill>
                  <a:srgbClr val="0000FF"/>
                </a:solidFill>
                <a:effectLst/>
                <a:latin typeface="Calibri"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800" b="1" i="0" u="none" strike="noStrike" cap="none" normalizeH="0" baseline="0" dirty="0" smtClean="0">
                <a:ln>
                  <a:noFill/>
                </a:ln>
                <a:solidFill>
                  <a:srgbClr val="0000FF"/>
                </a:solidFill>
                <a:effectLst/>
                <a:latin typeface="Calibri" pitchFamily="34" charset="0"/>
              </a:rPr>
              <a:t>The </a:t>
            </a:r>
            <a:r>
              <a:rPr kumimoji="0" lang="en-GB" sz="2800" b="1" i="0" u="none" strike="noStrike" cap="none" normalizeH="0" baseline="0" dirty="0" err="1" smtClean="0">
                <a:ln>
                  <a:noFill/>
                </a:ln>
                <a:solidFill>
                  <a:srgbClr val="0000FF"/>
                </a:solidFill>
                <a:effectLst/>
                <a:latin typeface="Calibri" pitchFamily="34" charset="0"/>
              </a:rPr>
              <a:t>oehetr</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lttrees</a:t>
            </a:r>
            <a:r>
              <a:rPr kumimoji="0" lang="en-GB" sz="2800" b="1" i="0" u="none" strike="noStrike" cap="none" normalizeH="0" baseline="0" dirty="0" smtClean="0">
                <a:ln>
                  <a:noFill/>
                </a:ln>
                <a:solidFill>
                  <a:srgbClr val="0000FF"/>
                </a:solidFill>
                <a:effectLst/>
                <a:latin typeface="Calibri" pitchFamily="34" charset="0"/>
              </a:rPr>
              <a:t> may be </a:t>
            </a:r>
            <a:r>
              <a:rPr kumimoji="0" lang="en-GB" sz="2800" b="1" i="0" u="none" strike="noStrike" cap="none" normalizeH="0" baseline="0" dirty="0" err="1" smtClean="0">
                <a:ln>
                  <a:noFill/>
                </a:ln>
                <a:solidFill>
                  <a:srgbClr val="0000FF"/>
                </a:solidFill>
                <a:effectLst/>
                <a:latin typeface="Calibri" pitchFamily="34" charset="0"/>
              </a:rPr>
              <a:t>pealcd</a:t>
            </a:r>
            <a:r>
              <a:rPr kumimoji="0" lang="en-GB" sz="2800" b="1" i="0" u="none" strike="noStrike" cap="none" normalizeH="0" baseline="0" dirty="0" smtClean="0">
                <a:ln>
                  <a:noFill/>
                </a:ln>
                <a:solidFill>
                  <a:srgbClr val="0000FF"/>
                </a:solidFill>
                <a:effectLst/>
                <a:latin typeface="Calibri" pitchFamily="34" charset="0"/>
              </a:rPr>
              <a:t> on any </a:t>
            </a:r>
            <a:r>
              <a:rPr kumimoji="0" lang="en-GB" sz="2800" b="1" i="0" u="none" strike="noStrike" cap="none" normalizeH="0" baseline="0" dirty="0" err="1" smtClean="0">
                <a:ln>
                  <a:noFill/>
                </a:ln>
                <a:solidFill>
                  <a:srgbClr val="0000FF"/>
                </a:solidFill>
                <a:effectLst/>
                <a:latin typeface="Calibri" pitchFamily="34" charset="0"/>
              </a:rPr>
              <a:t>pacle</a:t>
            </a:r>
            <a:r>
              <a:rPr kumimoji="0" lang="en-GB" sz="2800" b="1" i="0" u="none" strike="noStrike" cap="none" normalizeH="0" baseline="0" dirty="0" smtClean="0">
                <a:ln>
                  <a:noFill/>
                </a:ln>
                <a:solidFill>
                  <a:srgbClr val="0000FF"/>
                </a:solidFill>
                <a:effectLst/>
                <a:latin typeface="Calibri" pitchFamily="34" charset="0"/>
              </a:rPr>
              <a:t>. You are </a:t>
            </a:r>
            <a:r>
              <a:rPr kumimoji="0" lang="en-GB" sz="2800" b="1" i="0" u="none" strike="noStrike" cap="none" normalizeH="0" baseline="0" dirty="0" err="1" smtClean="0">
                <a:ln>
                  <a:noFill/>
                </a:ln>
                <a:solidFill>
                  <a:srgbClr val="0000FF"/>
                </a:solidFill>
                <a:effectLst/>
                <a:latin typeface="Calibri" pitchFamily="34" charset="0"/>
              </a:rPr>
              <a:t>albe</a:t>
            </a:r>
            <a:r>
              <a:rPr kumimoji="0" lang="en-GB" sz="2800" b="1" i="0" u="none" strike="noStrike" cap="none" normalizeH="0" baseline="0" dirty="0" smtClean="0">
                <a:ln>
                  <a:noFill/>
                </a:ln>
                <a:solidFill>
                  <a:srgbClr val="0000FF"/>
                </a:solidFill>
                <a:effectLst/>
                <a:latin typeface="Calibri" pitchFamily="34" charset="0"/>
              </a:rPr>
              <a:t> to </a:t>
            </a:r>
            <a:r>
              <a:rPr kumimoji="0" lang="en-GB" sz="2800" b="1" i="0" u="none" strike="noStrike" cap="none" normalizeH="0" baseline="0" dirty="0" err="1" smtClean="0">
                <a:ln>
                  <a:noFill/>
                </a:ln>
                <a:solidFill>
                  <a:srgbClr val="0000FF"/>
                </a:solidFill>
                <a:effectLst/>
                <a:latin typeface="Calibri" pitchFamily="34" charset="0"/>
              </a:rPr>
              <a:t>raed</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eislaiy</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waht</a:t>
            </a:r>
            <a:r>
              <a:rPr kumimoji="0" lang="en-GB" sz="2800" b="1" i="0" u="none" strike="noStrike" cap="none" normalizeH="0" baseline="0" dirty="0" smtClean="0">
                <a:ln>
                  <a:noFill/>
                </a:ln>
                <a:solidFill>
                  <a:srgbClr val="0000FF"/>
                </a:solidFill>
                <a:effectLst/>
                <a:latin typeface="Calibri" pitchFamily="34" charset="0"/>
              </a:rPr>
              <a:t> is </a:t>
            </a:r>
            <a:r>
              <a:rPr kumimoji="0" lang="en-GB" sz="2800" b="1" i="0" u="none" strike="noStrike" cap="none" normalizeH="0" baseline="0" dirty="0" err="1" smtClean="0">
                <a:ln>
                  <a:noFill/>
                </a:ln>
                <a:solidFill>
                  <a:srgbClr val="0000FF"/>
                </a:solidFill>
                <a:effectLst/>
                <a:latin typeface="Calibri" pitchFamily="34" charset="0"/>
              </a:rPr>
              <a:t>wttrien</a:t>
            </a:r>
            <a:r>
              <a:rPr kumimoji="0" lang="en-GB" sz="2800" b="1" i="0" u="none" strike="noStrike" cap="none" normalizeH="0" baseline="0" dirty="0" smtClean="0">
                <a:ln>
                  <a:noFill/>
                </a:ln>
                <a:solidFill>
                  <a:srgbClr val="0000FF"/>
                </a:solidFill>
                <a:effectLst/>
                <a:latin typeface="Calibri" pitchFamily="34" charset="0"/>
              </a:rPr>
              <a:t>. The </a:t>
            </a:r>
            <a:r>
              <a:rPr kumimoji="0" lang="en-GB" sz="2800" b="1" i="0" u="none" strike="noStrike" cap="none" normalizeH="0" baseline="0" dirty="0" err="1" smtClean="0">
                <a:ln>
                  <a:noFill/>
                </a:ln>
                <a:solidFill>
                  <a:srgbClr val="0000FF"/>
                </a:solidFill>
                <a:effectLst/>
                <a:latin typeface="Calibri" pitchFamily="34" charset="0"/>
              </a:rPr>
              <a:t>rosean</a:t>
            </a:r>
            <a:r>
              <a:rPr kumimoji="0" lang="en-GB" sz="2800" b="1" i="0" u="none" strike="noStrike" cap="none" normalizeH="0" baseline="0" dirty="0" smtClean="0">
                <a:ln>
                  <a:noFill/>
                </a:ln>
                <a:solidFill>
                  <a:srgbClr val="0000FF"/>
                </a:solidFill>
                <a:effectLst/>
                <a:latin typeface="Calibri" pitchFamily="34" charset="0"/>
              </a:rPr>
              <a:t> is </a:t>
            </a:r>
            <a:r>
              <a:rPr kumimoji="0" lang="en-GB" sz="2800" b="1" i="0" u="none" strike="noStrike" cap="none" normalizeH="0" baseline="0" dirty="0" err="1" smtClean="0">
                <a:ln>
                  <a:noFill/>
                </a:ln>
                <a:solidFill>
                  <a:srgbClr val="0000FF"/>
                </a:solidFill>
                <a:effectLst/>
                <a:latin typeface="Calibri" pitchFamily="34" charset="0"/>
              </a:rPr>
              <a:t>taht</a:t>
            </a:r>
            <a:r>
              <a:rPr kumimoji="0" lang="en-GB" sz="2800" b="1" i="0" u="none" strike="noStrike" cap="none" normalizeH="0" baseline="0" dirty="0" smtClean="0">
                <a:ln>
                  <a:noFill/>
                </a:ln>
                <a:solidFill>
                  <a:srgbClr val="0000FF"/>
                </a:solidFill>
                <a:effectLst/>
                <a:latin typeface="Calibri" pitchFamily="34" charset="0"/>
              </a:rPr>
              <a:t> we are </a:t>
            </a:r>
            <a:r>
              <a:rPr kumimoji="0" lang="en-GB" sz="2800" b="1" i="0" u="none" strike="noStrike" cap="none" normalizeH="0" baseline="0" dirty="0" err="1" smtClean="0">
                <a:ln>
                  <a:noFill/>
                </a:ln>
                <a:solidFill>
                  <a:srgbClr val="0000FF"/>
                </a:solidFill>
                <a:effectLst/>
                <a:latin typeface="Calibri" pitchFamily="34" charset="0"/>
              </a:rPr>
              <a:t>redinang</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erevy</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lteetr</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saetperlaly</a:t>
            </a:r>
            <a:r>
              <a:rPr kumimoji="0" lang="en-GB" sz="2800" b="1" i="0" u="none" strike="noStrike" cap="none" normalizeH="0" baseline="0" dirty="0" smtClean="0">
                <a:ln>
                  <a:noFill/>
                </a:ln>
                <a:solidFill>
                  <a:srgbClr val="0000FF"/>
                </a:solidFill>
                <a:effectLst/>
                <a:latin typeface="Calibri" pitchFamily="34" charset="0"/>
              </a:rPr>
              <a:t> but </a:t>
            </a:r>
            <a:r>
              <a:rPr kumimoji="0" lang="en-GB" sz="2800" b="1" i="0" u="none" strike="noStrike" cap="none" normalizeH="0" baseline="0" dirty="0" err="1" smtClean="0">
                <a:ln>
                  <a:noFill/>
                </a:ln>
                <a:solidFill>
                  <a:srgbClr val="0000FF"/>
                </a:solidFill>
                <a:effectLst/>
                <a:latin typeface="Calibri" pitchFamily="34" charset="0"/>
              </a:rPr>
              <a:t>ervey</a:t>
            </a:r>
            <a:r>
              <a:rPr kumimoji="0" lang="en-GB" sz="2800" b="1" i="0" u="none" strike="noStrike" cap="none" normalizeH="0" baseline="0" dirty="0" smtClean="0">
                <a:ln>
                  <a:noFill/>
                </a:ln>
                <a:solidFill>
                  <a:srgbClr val="0000FF"/>
                </a:solidFill>
                <a:effectLst/>
                <a:latin typeface="Calibri" pitchFamily="34" charset="0"/>
              </a:rPr>
              <a:t> </a:t>
            </a:r>
            <a:r>
              <a:rPr kumimoji="0" lang="en-GB" sz="2800" b="1" i="0" u="none" strike="noStrike" cap="none" normalizeH="0" baseline="0" dirty="0" err="1" smtClean="0">
                <a:ln>
                  <a:noFill/>
                </a:ln>
                <a:solidFill>
                  <a:srgbClr val="0000FF"/>
                </a:solidFill>
                <a:effectLst/>
                <a:latin typeface="Calibri" pitchFamily="34" charset="0"/>
              </a:rPr>
              <a:t>wrod</a:t>
            </a:r>
            <a:r>
              <a:rPr kumimoji="0" lang="en-GB" sz="2800" b="1" i="0" u="none" strike="noStrike" cap="none" normalizeH="0" baseline="0" dirty="0" smtClean="0">
                <a:ln>
                  <a:noFill/>
                </a:ln>
                <a:solidFill>
                  <a:srgbClr val="0000FF"/>
                </a:solidFill>
                <a:effectLst/>
                <a:latin typeface="Calibri" pitchFamily="34" charset="0"/>
              </a:rPr>
              <a:t> as a </a:t>
            </a:r>
            <a:r>
              <a:rPr kumimoji="0" lang="en-GB" sz="2800" b="1" i="0" u="none" strike="noStrike" cap="none" normalizeH="0" baseline="0" dirty="0" err="1" smtClean="0">
                <a:ln>
                  <a:noFill/>
                </a:ln>
                <a:solidFill>
                  <a:srgbClr val="0000FF"/>
                </a:solidFill>
                <a:effectLst/>
                <a:latin typeface="Calibri" pitchFamily="34" charset="0"/>
              </a:rPr>
              <a:t>wolhe</a:t>
            </a:r>
            <a:r>
              <a:rPr kumimoji="0" lang="en-GB" sz="2800" b="1" i="0" u="none" strike="noStrike" cap="none" normalizeH="0" baseline="0" dirty="0" smtClean="0">
                <a:ln>
                  <a:noFill/>
                </a:ln>
                <a:solidFill>
                  <a:srgbClr val="0000FF"/>
                </a:solidFill>
                <a:effectLst/>
                <a:latin typeface="Calibri" pitchFamily="34" charset="0"/>
              </a:rPr>
              <a:t>.</a:t>
            </a:r>
            <a:endParaRPr kumimoji="0" lang="en-GB" sz="2800" b="0" i="0" u="none" strike="noStrike" cap="none" normalizeH="0" baseline="0" dirty="0" smtClean="0">
              <a:ln>
                <a:noFill/>
              </a:ln>
              <a:solidFill>
                <a:srgbClr val="0000FF"/>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0-#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5220072" y="2924944"/>
            <a:ext cx="3456384" cy="646331"/>
          </a:xfrm>
          <a:prstGeom prst="rect">
            <a:avLst/>
          </a:prstGeom>
          <a:noFill/>
        </p:spPr>
        <p:txBody>
          <a:bodyPr wrap="square" rtlCol="0">
            <a:spAutoFit/>
          </a:bodyPr>
          <a:lstStyle/>
          <a:p>
            <a:r>
              <a:rPr lang="nl-NL" b="1" dirty="0" err="1" smtClean="0">
                <a:solidFill>
                  <a:srgbClr val="FF0000"/>
                </a:solidFill>
              </a:rPr>
              <a:t>What</a:t>
            </a:r>
            <a:r>
              <a:rPr lang="nl-NL" b="1" dirty="0" smtClean="0">
                <a:solidFill>
                  <a:srgbClr val="FF0000"/>
                </a:solidFill>
              </a:rPr>
              <a:t> is </a:t>
            </a:r>
            <a:r>
              <a:rPr lang="nl-NL" b="1" dirty="0" err="1" smtClean="0">
                <a:solidFill>
                  <a:srgbClr val="FF0000"/>
                </a:solidFill>
              </a:rPr>
              <a:t>your</a:t>
            </a:r>
            <a:r>
              <a:rPr lang="nl-NL" b="1" dirty="0" smtClean="0">
                <a:solidFill>
                  <a:srgbClr val="FF0000"/>
                </a:solidFill>
              </a:rPr>
              <a:t> </a:t>
            </a:r>
            <a:r>
              <a:rPr lang="nl-NL" b="1" dirty="0" err="1" smtClean="0">
                <a:solidFill>
                  <a:srgbClr val="FF0000"/>
                </a:solidFill>
              </a:rPr>
              <a:t>interpretation</a:t>
            </a:r>
            <a:r>
              <a:rPr lang="nl-NL" b="1" dirty="0" smtClean="0">
                <a:solidFill>
                  <a:srgbClr val="FF0000"/>
                </a:solidFill>
              </a:rPr>
              <a:t> </a:t>
            </a:r>
            <a:r>
              <a:rPr lang="nl-NL" b="1" dirty="0" err="1" smtClean="0">
                <a:solidFill>
                  <a:srgbClr val="FF0000"/>
                </a:solidFill>
              </a:rPr>
              <a:t>if</a:t>
            </a:r>
            <a:r>
              <a:rPr lang="nl-NL" b="1" dirty="0" smtClean="0">
                <a:solidFill>
                  <a:srgbClr val="FF0000"/>
                </a:solidFill>
              </a:rPr>
              <a:t> </a:t>
            </a:r>
            <a:r>
              <a:rPr lang="nl-NL" b="1" dirty="0" err="1" smtClean="0">
                <a:solidFill>
                  <a:srgbClr val="FF0000"/>
                </a:solidFill>
              </a:rPr>
              <a:t>you</a:t>
            </a:r>
            <a:r>
              <a:rPr lang="nl-NL" b="1" dirty="0" smtClean="0">
                <a:solidFill>
                  <a:srgbClr val="FF0000"/>
                </a:solidFill>
              </a:rPr>
              <a:t> turn </a:t>
            </a:r>
            <a:r>
              <a:rPr lang="nl-NL" b="1" dirty="0" err="1" smtClean="0">
                <a:solidFill>
                  <a:srgbClr val="FF0000"/>
                </a:solidFill>
              </a:rPr>
              <a:t>this</a:t>
            </a:r>
            <a:r>
              <a:rPr lang="nl-NL" b="1" dirty="0" smtClean="0">
                <a:solidFill>
                  <a:srgbClr val="FF0000"/>
                </a:solidFill>
              </a:rPr>
              <a:t> </a:t>
            </a:r>
            <a:r>
              <a:rPr lang="nl-NL" b="1" dirty="0" err="1" smtClean="0">
                <a:solidFill>
                  <a:srgbClr val="FF0000"/>
                </a:solidFill>
              </a:rPr>
              <a:t>photo</a:t>
            </a:r>
            <a:r>
              <a:rPr lang="nl-NL" b="1" dirty="0" smtClean="0">
                <a:solidFill>
                  <a:srgbClr val="FF0000"/>
                </a:solidFill>
              </a:rPr>
              <a:t> 180</a:t>
            </a:r>
            <a:endParaRPr lang="nl-NL" b="1" dirty="0">
              <a:solidFill>
                <a:srgbClr val="FF0000"/>
              </a:solidFill>
            </a:endParaRPr>
          </a:p>
        </p:txBody>
      </p:sp>
      <p:sp>
        <p:nvSpPr>
          <p:cNvPr id="8" name="Tekstvak 7"/>
          <p:cNvSpPr txBox="1"/>
          <p:nvPr/>
        </p:nvSpPr>
        <p:spPr>
          <a:xfrm>
            <a:off x="5004048" y="1844824"/>
            <a:ext cx="3456384" cy="646331"/>
          </a:xfrm>
          <a:prstGeom prst="rect">
            <a:avLst/>
          </a:prstGeom>
          <a:noFill/>
        </p:spPr>
        <p:txBody>
          <a:bodyPr wrap="square" rtlCol="0">
            <a:spAutoFit/>
          </a:bodyPr>
          <a:lstStyle/>
          <a:p>
            <a:r>
              <a:rPr lang="nl-NL" b="1" dirty="0" err="1" smtClean="0">
                <a:solidFill>
                  <a:srgbClr val="FF0000"/>
                </a:solidFill>
              </a:rPr>
              <a:t>Which</a:t>
            </a:r>
            <a:r>
              <a:rPr lang="nl-NL" b="1" dirty="0" smtClean="0">
                <a:solidFill>
                  <a:srgbClr val="FF0000"/>
                </a:solidFill>
              </a:rPr>
              <a:t> </a:t>
            </a:r>
            <a:r>
              <a:rPr lang="nl-NL" b="1" dirty="0" err="1" smtClean="0">
                <a:solidFill>
                  <a:srgbClr val="FF0000"/>
                </a:solidFill>
              </a:rPr>
              <a:t>emotions</a:t>
            </a:r>
            <a:r>
              <a:rPr lang="nl-NL" b="1" dirty="0" smtClean="0">
                <a:solidFill>
                  <a:srgbClr val="FF0000"/>
                </a:solidFill>
              </a:rPr>
              <a:t> </a:t>
            </a:r>
            <a:r>
              <a:rPr lang="nl-NL" b="1" dirty="0" err="1" smtClean="0">
                <a:solidFill>
                  <a:srgbClr val="FF0000"/>
                </a:solidFill>
              </a:rPr>
              <a:t>following</a:t>
            </a:r>
            <a:r>
              <a:rPr lang="nl-NL" b="1" dirty="0" smtClean="0">
                <a:solidFill>
                  <a:srgbClr val="FF0000"/>
                </a:solidFill>
              </a:rPr>
              <a:t> </a:t>
            </a:r>
            <a:r>
              <a:rPr lang="nl-NL" b="1" dirty="0" err="1" smtClean="0">
                <a:solidFill>
                  <a:srgbClr val="FF0000"/>
                </a:solidFill>
              </a:rPr>
              <a:t>your</a:t>
            </a:r>
            <a:r>
              <a:rPr lang="nl-NL" b="1" dirty="0" smtClean="0">
                <a:solidFill>
                  <a:srgbClr val="FF0000"/>
                </a:solidFill>
              </a:rPr>
              <a:t> </a:t>
            </a:r>
            <a:r>
              <a:rPr lang="nl-NL" b="1" dirty="0" err="1" smtClean="0">
                <a:solidFill>
                  <a:srgbClr val="FF0000"/>
                </a:solidFill>
              </a:rPr>
              <a:t>inerpretations</a:t>
            </a:r>
            <a:r>
              <a:rPr lang="nl-NL" b="1" dirty="0" smtClean="0">
                <a:solidFill>
                  <a:srgbClr val="FF0000"/>
                </a:solidFill>
              </a:rPr>
              <a:t> </a:t>
            </a:r>
            <a:r>
              <a:rPr lang="nl-NL" b="1" dirty="0" err="1" smtClean="0">
                <a:solidFill>
                  <a:srgbClr val="FF0000"/>
                </a:solidFill>
              </a:rPr>
              <a:t>with</a:t>
            </a:r>
            <a:r>
              <a:rPr lang="nl-NL" b="1" dirty="0" smtClean="0">
                <a:solidFill>
                  <a:srgbClr val="FF0000"/>
                </a:solidFill>
              </a:rPr>
              <a:t> </a:t>
            </a:r>
            <a:r>
              <a:rPr lang="nl-NL" b="1" dirty="0" err="1" smtClean="0">
                <a:solidFill>
                  <a:srgbClr val="FF0000"/>
                </a:solidFill>
              </a:rPr>
              <a:t>this</a:t>
            </a:r>
            <a:r>
              <a:rPr lang="nl-NL" b="1" dirty="0" smtClean="0">
                <a:solidFill>
                  <a:srgbClr val="FF0000"/>
                </a:solidFill>
              </a:rPr>
              <a:t> </a:t>
            </a:r>
            <a:r>
              <a:rPr lang="nl-NL" b="1" dirty="0" err="1" smtClean="0">
                <a:solidFill>
                  <a:srgbClr val="FF0000"/>
                </a:solidFill>
              </a:rPr>
              <a:t>person</a:t>
            </a:r>
            <a:r>
              <a:rPr lang="nl-NL" b="1" dirty="0" smtClean="0">
                <a:solidFill>
                  <a:srgbClr val="FF0000"/>
                </a:solidFill>
              </a:rPr>
              <a:t>?</a:t>
            </a:r>
            <a:endParaRPr lang="nl-NL" b="1" dirty="0">
              <a:solidFill>
                <a:srgbClr val="FF0000"/>
              </a:solidFill>
            </a:endParaRPr>
          </a:p>
        </p:txBody>
      </p:sp>
      <p:sp>
        <p:nvSpPr>
          <p:cNvPr id="2" name="Titel 1"/>
          <p:cNvSpPr>
            <a:spLocks noGrp="1"/>
          </p:cNvSpPr>
          <p:nvPr>
            <p:ph type="title"/>
          </p:nvPr>
        </p:nvSpPr>
        <p:spPr>
          <a:xfrm>
            <a:off x="685800" y="332656"/>
            <a:ext cx="7772400" cy="587152"/>
          </a:xfrm>
        </p:spPr>
        <p:txBody>
          <a:bodyPr>
            <a:normAutofit fontScale="90000"/>
          </a:bodyPr>
          <a:lstStyle/>
          <a:p>
            <a:r>
              <a:rPr lang="nl-NL" b="1" dirty="0" err="1" smtClean="0">
                <a:solidFill>
                  <a:srgbClr val="0070C0"/>
                </a:solidFill>
              </a:rPr>
              <a:t>Misleading</a:t>
            </a:r>
            <a:r>
              <a:rPr lang="nl-NL" b="1" dirty="0" smtClean="0">
                <a:solidFill>
                  <a:srgbClr val="0070C0"/>
                </a:solidFill>
              </a:rPr>
              <a:t>?</a:t>
            </a:r>
            <a:endParaRPr lang="nl-NL" b="1" dirty="0">
              <a:solidFill>
                <a:srgbClr val="0070C0"/>
              </a:solidFill>
            </a:endParaRPr>
          </a:p>
        </p:txBody>
      </p:sp>
      <p:pic>
        <p:nvPicPr>
          <p:cNvPr id="5" name="Tijdelijke aanduiding voor illustratie 4" descr="sytse op zijn kop.jpg"/>
          <p:cNvPicPr>
            <a:picLocks noChangeAspect="1"/>
          </p:cNvPicPr>
          <p:nvPr/>
        </p:nvPicPr>
        <p:blipFill>
          <a:blip r:embed="rId2" cstate="print"/>
          <a:stretch>
            <a:fillRect/>
          </a:stretch>
        </p:blipFill>
        <p:spPr>
          <a:xfrm>
            <a:off x="539552" y="1340768"/>
            <a:ext cx="3672408" cy="5135401"/>
          </a:xfrm>
          <a:prstGeom prst="rect">
            <a:avLst/>
          </a:prstGeom>
        </p:spPr>
      </p:pic>
      <p:pic>
        <p:nvPicPr>
          <p:cNvPr id="6" name="Afbeelding 5" descr="sytse op zijn kop.bmp"/>
          <p:cNvPicPr>
            <a:picLocks noChangeAspect="1"/>
          </p:cNvPicPr>
          <p:nvPr/>
        </p:nvPicPr>
        <p:blipFill>
          <a:blip r:embed="rId3" cstate="print"/>
          <a:stretch>
            <a:fillRect/>
          </a:stretch>
        </p:blipFill>
        <p:spPr>
          <a:xfrm>
            <a:off x="4932040" y="1340768"/>
            <a:ext cx="3602139" cy="50371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4032448" cy="4536504"/>
          </a:xfrm>
        </p:spPr>
        <p:txBody>
          <a:bodyPr/>
          <a:lstStyle/>
          <a:p>
            <a:r>
              <a:rPr lang="en-GB" b="1" dirty="0" smtClean="0">
                <a:solidFill>
                  <a:srgbClr val="0000FF"/>
                </a:solidFill>
              </a:rPr>
              <a:t>As it was in the original photo</a:t>
            </a:r>
            <a:endParaRPr lang="en-GB" b="1" dirty="0">
              <a:solidFill>
                <a:srgbClr val="0000FF"/>
              </a:solidFill>
            </a:endParaRPr>
          </a:p>
        </p:txBody>
      </p:sp>
      <p:pic>
        <p:nvPicPr>
          <p:cNvPr id="5" name="Afbeelding 4" descr="sytse lachend.jpg"/>
          <p:cNvPicPr>
            <a:picLocks noChangeAspect="1"/>
          </p:cNvPicPr>
          <p:nvPr/>
        </p:nvPicPr>
        <p:blipFill>
          <a:blip r:embed="rId2" cstate="print"/>
          <a:stretch>
            <a:fillRect/>
          </a:stretch>
        </p:blipFill>
        <p:spPr>
          <a:xfrm>
            <a:off x="4644008" y="836712"/>
            <a:ext cx="3799538" cy="53131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274638"/>
            <a:ext cx="6779096" cy="1143000"/>
          </a:xfrm>
        </p:spPr>
        <p:txBody>
          <a:bodyPr>
            <a:normAutofit/>
          </a:bodyPr>
          <a:lstStyle/>
          <a:p>
            <a:r>
              <a:rPr lang="en-US" dirty="0" smtClean="0">
                <a:solidFill>
                  <a:srgbClr val="0000FF"/>
                </a:solidFill>
              </a:rPr>
              <a:t>Getting to know each other</a:t>
            </a:r>
            <a:endParaRPr lang="en-US" dirty="0">
              <a:solidFill>
                <a:srgbClr val="0000FF"/>
              </a:solidFill>
            </a:endParaRPr>
          </a:p>
        </p:txBody>
      </p:sp>
      <p:sp>
        <p:nvSpPr>
          <p:cNvPr id="5" name="Tijdelijke aanduiding voor inhoud 2"/>
          <p:cNvSpPr txBox="1">
            <a:spLocks/>
          </p:cNvSpPr>
          <p:nvPr/>
        </p:nvSpPr>
        <p:spPr>
          <a:xfrm>
            <a:off x="395536" y="3036093"/>
            <a:ext cx="8229600" cy="2409131"/>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defRPr/>
            </a:pPr>
            <a:r>
              <a:rPr lang="en-US" sz="3200" dirty="0" smtClean="0">
                <a:solidFill>
                  <a:srgbClr val="0000FF"/>
                </a:solidFill>
              </a:rPr>
              <a:t>With your name</a:t>
            </a:r>
            <a:endParaRPr kumimoji="0" lang="en-US" sz="3200" b="0" i="0" u="none" strike="noStrike" kern="1200" cap="none" spc="0" normalizeH="0" baseline="0" noProof="0" dirty="0" smtClean="0">
              <a:ln>
                <a:noFill/>
              </a:ln>
              <a:solidFill>
                <a:srgbClr val="0000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FF"/>
                </a:solidFill>
                <a:effectLst/>
                <a:uLnTx/>
                <a:uFillTx/>
                <a:latin typeface="+mn-lt"/>
                <a:ea typeface="+mn-ea"/>
                <a:cs typeface="+mn-cs"/>
              </a:rPr>
              <a:t>Age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rgbClr val="0000FF"/>
                </a:solidFill>
                <a:effectLst/>
                <a:uLnTx/>
                <a:uFillTx/>
                <a:latin typeface="+mn-lt"/>
                <a:ea typeface="+mn-ea"/>
                <a:cs typeface="+mn-cs"/>
              </a:rPr>
              <a:t>Family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rgbClr val="0000FF"/>
                </a:solidFill>
              </a:rPr>
              <a:t>Daily activity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00FF"/>
              </a:solidFill>
              <a:effectLst/>
              <a:uLnTx/>
              <a:uFillTx/>
              <a:latin typeface="+mn-lt"/>
              <a:ea typeface="+mn-ea"/>
              <a:cs typeface="+mn-cs"/>
            </a:endParaRPr>
          </a:p>
        </p:txBody>
      </p:sp>
      <p:pic>
        <p:nvPicPr>
          <p:cNvPr id="1026" name="Picture 2" descr="http://images.clipartpanda.com/listening-ear-clipart-hearing-image.png"/>
          <p:cNvPicPr>
            <a:picLocks noChangeAspect="1" noChangeArrowheads="1"/>
          </p:cNvPicPr>
          <p:nvPr/>
        </p:nvPicPr>
        <p:blipFill>
          <a:blip r:embed="rId2" cstate="print"/>
          <a:srcRect/>
          <a:stretch>
            <a:fillRect/>
          </a:stretch>
        </p:blipFill>
        <p:spPr bwMode="auto">
          <a:xfrm>
            <a:off x="7596336" y="4743776"/>
            <a:ext cx="1259632" cy="2114224"/>
          </a:xfrm>
          <a:prstGeom prst="rect">
            <a:avLst/>
          </a:prstGeom>
          <a:noFill/>
        </p:spPr>
      </p:pic>
      <p:pic>
        <p:nvPicPr>
          <p:cNvPr id="1028" name="Picture 4" descr="https://encrypted-tbn1.gstatic.com/images?q=tbn:ANd9GcQuUlb7HSUHaakLULOZw5zH6fM5FoiNbBZnIw3DOQT7QVAiyHl7"/>
          <p:cNvPicPr>
            <a:picLocks noChangeAspect="1" noChangeArrowheads="1"/>
          </p:cNvPicPr>
          <p:nvPr/>
        </p:nvPicPr>
        <p:blipFill>
          <a:blip r:embed="rId3" cstate="print"/>
          <a:srcRect l="49366"/>
          <a:stretch>
            <a:fillRect/>
          </a:stretch>
        </p:blipFill>
        <p:spPr bwMode="auto">
          <a:xfrm flipH="1">
            <a:off x="0" y="746958"/>
            <a:ext cx="1691680" cy="2249994"/>
          </a:xfrm>
          <a:prstGeom prst="rect">
            <a:avLst/>
          </a:prstGeom>
          <a:noFill/>
        </p:spPr>
      </p:pic>
      <p:sp>
        <p:nvSpPr>
          <p:cNvPr id="7" name="Titel 1"/>
          <p:cNvSpPr txBox="1">
            <a:spLocks/>
          </p:cNvSpPr>
          <p:nvPr/>
        </p:nvSpPr>
        <p:spPr>
          <a:xfrm>
            <a:off x="2915816" y="1700808"/>
            <a:ext cx="3960440" cy="936104"/>
          </a:xfrm>
          <a:prstGeom prst="rect">
            <a:avLst/>
          </a:prstGeom>
          <a:solidFill>
            <a:schemeClr val="accent2">
              <a:lumMod val="40000"/>
              <a:lumOff val="6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rgbClr val="0000FF"/>
                </a:solidFill>
                <a:latin typeface="+mj-lt"/>
                <a:ea typeface="+mj-ea"/>
                <a:cs typeface="+mj-cs"/>
              </a:rPr>
              <a:t>Make a small paper about yourself</a:t>
            </a:r>
            <a:endParaRPr kumimoji="0" lang="nl-NL" sz="3600" b="0" i="0" u="none" strike="noStrike" kern="1200" cap="none" spc="0" normalizeH="0" baseline="0" noProof="0" dirty="0">
              <a:ln>
                <a:noFill/>
              </a:ln>
              <a:solidFill>
                <a:srgbClr val="0000FF"/>
              </a:solidFill>
              <a:effectLst/>
              <a:uLnTx/>
              <a:uFillTx/>
              <a:latin typeface="+mj-lt"/>
              <a:ea typeface="+mj-ea"/>
              <a:cs typeface="+mj-cs"/>
            </a:endParaRPr>
          </a:p>
        </p:txBody>
      </p:sp>
      <p:sp>
        <p:nvSpPr>
          <p:cNvPr id="8" name="Titel 1"/>
          <p:cNvSpPr txBox="1">
            <a:spLocks/>
          </p:cNvSpPr>
          <p:nvPr/>
        </p:nvSpPr>
        <p:spPr>
          <a:xfrm>
            <a:off x="2915816" y="5805264"/>
            <a:ext cx="3960440" cy="936104"/>
          </a:xfrm>
          <a:prstGeom prst="rect">
            <a:avLst/>
          </a:prstGeom>
          <a:solidFill>
            <a:schemeClr val="accent2">
              <a:lumMod val="40000"/>
              <a:lumOff val="60000"/>
            </a:schemeClr>
          </a:solidFill>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rgbClr val="0000FF"/>
                </a:solidFill>
                <a:latin typeface="+mj-lt"/>
                <a:ea typeface="+mj-ea"/>
                <a:cs typeface="+mj-cs"/>
              </a:rPr>
              <a:t>Present it to the group</a:t>
            </a:r>
            <a:endParaRPr kumimoji="0" lang="nl-NL" sz="3600" b="0"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0-#ppt_w/2"/>
                                          </p:val>
                                        </p:tav>
                                        <p:tav tm="100000">
                                          <p:val>
                                            <p:strVal val="#ppt_x"/>
                                          </p:val>
                                        </p:tav>
                                      </p:tavLst>
                                    </p:anim>
                                    <p:anim calcmode="lin" valueType="num">
                                      <p:cBhvr additive="base">
                                        <p:cTn id="20"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 calcmode="lin" valueType="num">
                                      <p:cBhvr additive="base">
                                        <p:cTn id="3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 calcmode="lin" valueType="num">
                                      <p:cBhvr additive="base">
                                        <p:cTn id="4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720080"/>
          </a:xfrm>
        </p:spPr>
        <p:txBody>
          <a:bodyPr>
            <a:normAutofit fontScale="90000"/>
          </a:bodyPr>
          <a:lstStyle/>
          <a:p>
            <a:r>
              <a:rPr lang="en-US" b="1" dirty="0" smtClean="0">
                <a:solidFill>
                  <a:srgbClr val="0000FF"/>
                </a:solidFill>
              </a:rPr>
              <a:t>What are the lines doing, you think?</a:t>
            </a:r>
            <a:endParaRPr lang="nl-NL" b="1" dirty="0">
              <a:solidFill>
                <a:srgbClr val="0000FF"/>
              </a:solidFill>
            </a:endParaRPr>
          </a:p>
        </p:txBody>
      </p:sp>
      <p:pic>
        <p:nvPicPr>
          <p:cNvPr id="5" name="Afbeelding 4"/>
          <p:cNvPicPr/>
          <p:nvPr/>
        </p:nvPicPr>
        <p:blipFill>
          <a:blip r:embed="rId2" cstate="print">
            <a:lum contrast="-18000"/>
            <a:grayscl/>
          </a:blip>
          <a:srcRect r="50450"/>
          <a:stretch>
            <a:fillRect/>
          </a:stretch>
        </p:blipFill>
        <p:spPr bwMode="auto">
          <a:xfrm>
            <a:off x="251520" y="2132856"/>
            <a:ext cx="8532440" cy="4725144"/>
          </a:xfrm>
          <a:prstGeom prst="rect">
            <a:avLst/>
          </a:prstGeom>
          <a:noFill/>
          <a:ln w="9525">
            <a:noFill/>
            <a:miter lim="800000"/>
            <a:headEnd/>
            <a:tailEnd/>
          </a:ln>
        </p:spPr>
      </p:pic>
      <p:pic>
        <p:nvPicPr>
          <p:cNvPr id="6" name="Afbeelding 5"/>
          <p:cNvPicPr/>
          <p:nvPr/>
        </p:nvPicPr>
        <p:blipFill>
          <a:blip r:embed="rId3" cstate="print">
            <a:lum contrast="-18000"/>
            <a:grayscl/>
          </a:blip>
          <a:srcRect/>
          <a:stretch>
            <a:fillRect/>
          </a:stretch>
        </p:blipFill>
        <p:spPr bwMode="auto">
          <a:xfrm>
            <a:off x="251520" y="836712"/>
            <a:ext cx="8532440" cy="639688"/>
          </a:xfrm>
          <a:prstGeom prst="rect">
            <a:avLst/>
          </a:prstGeom>
          <a:noFill/>
          <a:ln w="9525">
            <a:noFill/>
            <a:miter lim="800000"/>
            <a:headEnd/>
            <a:tailEnd/>
          </a:ln>
        </p:spPr>
      </p:pic>
      <p:pic>
        <p:nvPicPr>
          <p:cNvPr id="7" name="Afbeelding 6"/>
          <p:cNvPicPr/>
          <p:nvPr/>
        </p:nvPicPr>
        <p:blipFill>
          <a:blip r:embed="rId3" cstate="print">
            <a:lum contrast="-18000"/>
            <a:grayscl/>
          </a:blip>
          <a:srcRect/>
          <a:stretch>
            <a:fillRect/>
          </a:stretch>
        </p:blipFill>
        <p:spPr bwMode="auto">
          <a:xfrm>
            <a:off x="432048" y="1484784"/>
            <a:ext cx="8532440" cy="639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print"/>
          <a:srcRect t="2893"/>
          <a:stretch>
            <a:fillRect/>
          </a:stretch>
        </p:blipFill>
        <p:spPr bwMode="auto">
          <a:xfrm>
            <a:off x="1907704" y="1700808"/>
            <a:ext cx="5479090" cy="4040372"/>
          </a:xfrm>
          <a:prstGeom prst="rect">
            <a:avLst/>
          </a:prstGeom>
          <a:noFill/>
          <a:ln w="9525">
            <a:noFill/>
            <a:miter lim="800000"/>
            <a:headEnd/>
            <a:tailEnd/>
          </a:ln>
        </p:spPr>
      </p:pic>
      <p:sp>
        <p:nvSpPr>
          <p:cNvPr id="3" name="Tekstvak 2"/>
          <p:cNvSpPr txBox="1"/>
          <p:nvPr/>
        </p:nvSpPr>
        <p:spPr>
          <a:xfrm>
            <a:off x="611560" y="620688"/>
            <a:ext cx="5959452" cy="584775"/>
          </a:xfrm>
          <a:prstGeom prst="rect">
            <a:avLst/>
          </a:prstGeom>
          <a:noFill/>
        </p:spPr>
        <p:txBody>
          <a:bodyPr wrap="none" rtlCol="0">
            <a:spAutoFit/>
          </a:bodyPr>
          <a:lstStyle/>
          <a:p>
            <a:r>
              <a:rPr lang="en-GB" sz="3200" b="1" dirty="0" smtClean="0">
                <a:solidFill>
                  <a:schemeClr val="tx2">
                    <a:lumMod val="60000"/>
                    <a:lumOff val="40000"/>
                  </a:schemeClr>
                </a:solidFill>
              </a:rPr>
              <a:t>How many legs has this elephant</a:t>
            </a:r>
            <a:r>
              <a:rPr lang="nl-NL" sz="3200" b="1" dirty="0" smtClean="0">
                <a:solidFill>
                  <a:schemeClr val="tx2">
                    <a:lumMod val="60000"/>
                    <a:lumOff val="40000"/>
                  </a:schemeClr>
                </a:solidFill>
              </a:rPr>
              <a:t>?</a:t>
            </a:r>
            <a:endParaRPr lang="nl-NL" sz="3200" b="1" dirty="0">
              <a:solidFill>
                <a:schemeClr val="tx2">
                  <a:lumMod val="60000"/>
                  <a:lumOff val="40000"/>
                </a:schemeClr>
              </a:solidFill>
            </a:endParaRPr>
          </a:p>
        </p:txBody>
      </p:sp>
      <p:sp>
        <p:nvSpPr>
          <p:cNvPr id="4" name="Rechthoek 3"/>
          <p:cNvSpPr/>
          <p:nvPr/>
        </p:nvSpPr>
        <p:spPr>
          <a:xfrm>
            <a:off x="1043608" y="4941168"/>
            <a:ext cx="7632848"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And  if  you cover the  lower part</a:t>
            </a:r>
            <a:r>
              <a:rPr lang="nl-NL" sz="2800" b="1" dirty="0" smtClean="0"/>
              <a:t>?</a:t>
            </a:r>
            <a:endParaRPr lang="nl-NL"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olifant"/>
          <p:cNvPicPr/>
          <p:nvPr/>
        </p:nvPicPr>
        <p:blipFill>
          <a:blip r:embed="rId2" cstate="print"/>
          <a:srcRect t="2893"/>
          <a:stretch>
            <a:fillRect/>
          </a:stretch>
        </p:blipFill>
        <p:spPr bwMode="auto">
          <a:xfrm>
            <a:off x="1907704" y="1700808"/>
            <a:ext cx="5479090" cy="4040372"/>
          </a:xfrm>
          <a:prstGeom prst="rect">
            <a:avLst/>
          </a:prstGeom>
          <a:noFill/>
          <a:ln w="9525">
            <a:noFill/>
            <a:miter lim="800000"/>
            <a:headEnd/>
            <a:tailEnd/>
          </a:ln>
        </p:spPr>
      </p:pic>
      <p:sp>
        <p:nvSpPr>
          <p:cNvPr id="5" name="Rechthoek 4"/>
          <p:cNvSpPr/>
          <p:nvPr/>
        </p:nvSpPr>
        <p:spPr>
          <a:xfrm>
            <a:off x="827584" y="1340768"/>
            <a:ext cx="7848872" cy="32403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smtClean="0"/>
              <a:t>And </a:t>
            </a:r>
            <a:r>
              <a:rPr lang="nl-NL" sz="3200" b="1" dirty="0" err="1" smtClean="0"/>
              <a:t>if</a:t>
            </a:r>
            <a:r>
              <a:rPr lang="nl-NL" sz="3200" b="1" dirty="0" smtClean="0"/>
              <a:t> </a:t>
            </a:r>
            <a:r>
              <a:rPr lang="nl-NL" sz="3200" b="1" dirty="0" err="1" smtClean="0"/>
              <a:t>you</a:t>
            </a:r>
            <a:r>
              <a:rPr lang="nl-NL" sz="3200" b="1" dirty="0" smtClean="0"/>
              <a:t> cover the upper part?</a:t>
            </a:r>
            <a:endParaRPr lang="nl-NL" sz="3200" b="1" dirty="0"/>
          </a:p>
        </p:txBody>
      </p:sp>
      <p:sp>
        <p:nvSpPr>
          <p:cNvPr id="6" name="Tekstvak 5"/>
          <p:cNvSpPr txBox="1"/>
          <p:nvPr/>
        </p:nvSpPr>
        <p:spPr>
          <a:xfrm>
            <a:off x="611560" y="467961"/>
            <a:ext cx="5959452" cy="584775"/>
          </a:xfrm>
          <a:prstGeom prst="rect">
            <a:avLst/>
          </a:prstGeom>
          <a:noFill/>
        </p:spPr>
        <p:txBody>
          <a:bodyPr wrap="none" rtlCol="0">
            <a:spAutoFit/>
          </a:bodyPr>
          <a:lstStyle/>
          <a:p>
            <a:r>
              <a:rPr lang="en-GB" sz="3200" b="1" dirty="0" smtClean="0">
                <a:solidFill>
                  <a:schemeClr val="tx2">
                    <a:lumMod val="60000"/>
                    <a:lumOff val="40000"/>
                  </a:schemeClr>
                </a:solidFill>
              </a:rPr>
              <a:t>How many legs has this elephant</a:t>
            </a:r>
            <a:r>
              <a:rPr lang="nl-NL" sz="3200" b="1" dirty="0" smtClean="0">
                <a:solidFill>
                  <a:schemeClr val="tx2">
                    <a:lumMod val="60000"/>
                    <a:lumOff val="40000"/>
                  </a:schemeClr>
                </a:solidFill>
              </a:rPr>
              <a:t>?</a:t>
            </a:r>
            <a:endParaRPr lang="nl-NL" sz="3200" b="1" dirty="0">
              <a:solidFill>
                <a:schemeClr val="tx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211960" y="188640"/>
            <a:ext cx="3654413" cy="923330"/>
          </a:xfrm>
          <a:prstGeom prst="rect">
            <a:avLst/>
          </a:prstGeom>
          <a:noFill/>
        </p:spPr>
        <p:txBody>
          <a:bodyPr wrap="square" rtlCol="0">
            <a:spAutoFit/>
          </a:bodyPr>
          <a:lstStyle/>
          <a:p>
            <a:r>
              <a:rPr lang="en-US" sz="5400" b="1" dirty="0" smtClean="0">
                <a:solidFill>
                  <a:srgbClr val="0000FF"/>
                </a:solidFill>
              </a:rPr>
              <a:t>= Projection</a:t>
            </a:r>
            <a:endParaRPr lang="en-US" sz="5400" b="1" dirty="0">
              <a:solidFill>
                <a:srgbClr val="0000FF"/>
              </a:solidFill>
            </a:endParaRPr>
          </a:p>
        </p:txBody>
      </p:sp>
      <p:sp>
        <p:nvSpPr>
          <p:cNvPr id="3" name="Tekstvak 2"/>
          <p:cNvSpPr txBox="1"/>
          <p:nvPr/>
        </p:nvSpPr>
        <p:spPr>
          <a:xfrm>
            <a:off x="971600" y="201414"/>
            <a:ext cx="3288464" cy="923330"/>
          </a:xfrm>
          <a:prstGeom prst="rect">
            <a:avLst/>
          </a:prstGeom>
          <a:noFill/>
        </p:spPr>
        <p:txBody>
          <a:bodyPr wrap="none" rtlCol="0">
            <a:spAutoFit/>
          </a:bodyPr>
          <a:lstStyle/>
          <a:p>
            <a:r>
              <a:rPr lang="en-US" sz="5400" b="1" dirty="0" smtClean="0">
                <a:solidFill>
                  <a:srgbClr val="0000FF"/>
                </a:solidFill>
              </a:rPr>
              <a:t>Perception</a:t>
            </a:r>
            <a:endParaRPr lang="en-US" sz="5400" b="1" dirty="0">
              <a:solidFill>
                <a:srgbClr val="0000FF"/>
              </a:solidFill>
            </a:endParaRPr>
          </a:p>
        </p:txBody>
      </p:sp>
      <p:pic>
        <p:nvPicPr>
          <p:cNvPr id="65538" name="Picture 2" descr="http://mindreform.co.uk/wp-content/uploads/cat-sees-lion-mirror-419x500.jpg"/>
          <p:cNvPicPr>
            <a:picLocks noChangeAspect="1" noChangeArrowheads="1"/>
          </p:cNvPicPr>
          <p:nvPr/>
        </p:nvPicPr>
        <p:blipFill>
          <a:blip r:embed="rId2" cstate="print"/>
          <a:srcRect t="3928" b="4613"/>
          <a:stretch>
            <a:fillRect/>
          </a:stretch>
        </p:blipFill>
        <p:spPr bwMode="auto">
          <a:xfrm>
            <a:off x="827584" y="1340768"/>
            <a:ext cx="7848872" cy="551723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1220554"/>
            <a:ext cx="8964488" cy="5632311"/>
          </a:xfrm>
          <a:prstGeom prst="rect">
            <a:avLst/>
          </a:prstGeom>
        </p:spPr>
        <p:txBody>
          <a:bodyPr wrap="square">
            <a:spAutoFit/>
          </a:bodyPr>
          <a:lstStyle/>
          <a:p>
            <a:pPr marL="342900" indent="-342900">
              <a:buFont typeface="+mj-lt"/>
              <a:buAutoNum type="arabicPeriod"/>
              <a:tabLst>
                <a:tab pos="7631113" algn="l"/>
              </a:tabLst>
            </a:pPr>
            <a:r>
              <a:rPr lang="en-US" sz="2000" dirty="0" smtClean="0">
                <a:solidFill>
                  <a:srgbClr val="00008A"/>
                </a:solidFill>
              </a:rPr>
              <a:t>Her lips were more narrow and the muscles in her face were strained.		</a:t>
            </a:r>
          </a:p>
          <a:p>
            <a:pPr marL="342900" indent="-342900" algn="r">
              <a:tabLst>
                <a:tab pos="7631113" algn="l"/>
              </a:tabLst>
            </a:pPr>
            <a:r>
              <a:rPr lang="en-US" sz="2000" dirty="0" smtClean="0">
                <a:solidFill>
                  <a:srgbClr val="00008A"/>
                </a:solidFill>
              </a:rPr>
              <a:t>	…O.  </a:t>
            </a:r>
            <a:endParaRPr lang="nl-NL" sz="2000" dirty="0" smtClean="0">
              <a:solidFill>
                <a:srgbClr val="00008A"/>
              </a:solidFill>
            </a:endParaRPr>
          </a:p>
          <a:p>
            <a:pPr marL="342900" indent="-342900">
              <a:buFont typeface="+mj-lt"/>
              <a:buAutoNum type="arabicPeriod" startAt="2"/>
              <a:tabLst>
                <a:tab pos="7631113" algn="l"/>
              </a:tabLst>
            </a:pPr>
            <a:r>
              <a:rPr lang="en-US" sz="2000" dirty="0" smtClean="0">
                <a:solidFill>
                  <a:srgbClr val="00008A"/>
                </a:solidFill>
              </a:rPr>
              <a:t>There was a warm expression on his face.		</a:t>
            </a:r>
          </a:p>
          <a:p>
            <a:pPr marL="342900" indent="-342900" algn="r">
              <a:tabLst>
                <a:tab pos="7631113" algn="l"/>
              </a:tabLst>
            </a:pPr>
            <a:r>
              <a:rPr lang="en-US" sz="2000" dirty="0" smtClean="0">
                <a:solidFill>
                  <a:srgbClr val="00008A"/>
                </a:solidFill>
              </a:rPr>
              <a:t>	 ….I…       </a:t>
            </a:r>
            <a:endParaRPr lang="nl-NL" sz="2000" dirty="0" smtClean="0">
              <a:solidFill>
                <a:srgbClr val="00008A"/>
              </a:solidFill>
            </a:endParaRPr>
          </a:p>
          <a:p>
            <a:pPr marL="342900" indent="-342900">
              <a:buFont typeface="+mj-lt"/>
              <a:buAutoNum type="arabicPeriod" startAt="3"/>
              <a:tabLst>
                <a:tab pos="7631113" algn="l"/>
              </a:tabLst>
            </a:pPr>
            <a:r>
              <a:rPr lang="en-US" sz="2000" dirty="0" smtClean="0">
                <a:solidFill>
                  <a:srgbClr val="00008A"/>
                </a:solidFill>
              </a:rPr>
              <a:t>It was clear that he felt relieved.		</a:t>
            </a:r>
          </a:p>
          <a:p>
            <a:pPr marL="342900" indent="-342900" algn="r">
              <a:tabLst>
                <a:tab pos="7631113" algn="l"/>
              </a:tabLst>
            </a:pPr>
            <a:r>
              <a:rPr lang="en-US" sz="2000" dirty="0" smtClean="0">
                <a:solidFill>
                  <a:srgbClr val="00008A"/>
                </a:solidFill>
              </a:rPr>
              <a:t>	…I…..</a:t>
            </a:r>
            <a:endParaRPr lang="nl-NL" sz="2000" dirty="0" smtClean="0">
              <a:solidFill>
                <a:srgbClr val="00008A"/>
              </a:solidFill>
            </a:endParaRPr>
          </a:p>
          <a:p>
            <a:pPr marL="342900" indent="-342900">
              <a:buFont typeface="+mj-lt"/>
              <a:buAutoNum type="arabicPeriod" startAt="4"/>
              <a:tabLst>
                <a:tab pos="7631113" algn="l"/>
              </a:tabLst>
            </a:pPr>
            <a:r>
              <a:rPr lang="en-US" sz="2000" dirty="0" smtClean="0">
                <a:solidFill>
                  <a:srgbClr val="00008A"/>
                </a:solidFill>
              </a:rPr>
              <a:t>I guess that his heart beats at 180 beats per minute.		</a:t>
            </a:r>
          </a:p>
          <a:p>
            <a:pPr marL="342900" indent="-342900" algn="r">
              <a:tabLst>
                <a:tab pos="7631113" algn="l"/>
              </a:tabLst>
            </a:pPr>
            <a:r>
              <a:rPr lang="en-US" sz="2000" dirty="0" smtClean="0">
                <a:solidFill>
                  <a:srgbClr val="00008A"/>
                </a:solidFill>
              </a:rPr>
              <a:t>	   …I. (O)</a:t>
            </a:r>
            <a:endParaRPr lang="nl-NL" sz="2000" dirty="0" smtClean="0">
              <a:solidFill>
                <a:srgbClr val="00008A"/>
              </a:solidFill>
            </a:endParaRPr>
          </a:p>
          <a:p>
            <a:pPr marL="342900" indent="-342900">
              <a:buFont typeface="+mj-lt"/>
              <a:buAutoNum type="arabicPeriod" startAt="5"/>
              <a:tabLst>
                <a:tab pos="7631113" algn="l"/>
              </a:tabLst>
            </a:pPr>
            <a:r>
              <a:rPr lang="en-US" sz="2000" dirty="0" smtClean="0">
                <a:solidFill>
                  <a:srgbClr val="00008A"/>
                </a:solidFill>
              </a:rPr>
              <a:t>Because of the responsibilities of her job she was under heavy pressure.	</a:t>
            </a:r>
          </a:p>
          <a:p>
            <a:pPr marL="342900" indent="-342900" algn="r">
              <a:tabLst>
                <a:tab pos="7631113" algn="l"/>
              </a:tabLst>
            </a:pPr>
            <a:r>
              <a:rPr lang="en-US" sz="2000" dirty="0" smtClean="0">
                <a:solidFill>
                  <a:srgbClr val="00008A"/>
                </a:solidFill>
              </a:rPr>
              <a:t>	…I…..</a:t>
            </a:r>
            <a:endParaRPr lang="nl-NL" sz="2000" dirty="0" smtClean="0">
              <a:solidFill>
                <a:srgbClr val="00008A"/>
              </a:solidFill>
            </a:endParaRPr>
          </a:p>
          <a:p>
            <a:pPr marL="342900" indent="-342900">
              <a:buFont typeface="+mj-lt"/>
              <a:buAutoNum type="arabicPeriod" startAt="6"/>
              <a:tabLst>
                <a:tab pos="7631113" algn="l"/>
              </a:tabLst>
            </a:pPr>
            <a:r>
              <a:rPr lang="en-US" sz="2000" dirty="0" smtClean="0">
                <a:solidFill>
                  <a:srgbClr val="00008A"/>
                </a:solidFill>
              </a:rPr>
              <a:t>His speaking tempo went faster and the sound of his voice went up.		</a:t>
            </a:r>
          </a:p>
          <a:p>
            <a:pPr marL="342900" indent="-342900" algn="r">
              <a:tabLst>
                <a:tab pos="7631113" algn="l"/>
              </a:tabLst>
            </a:pPr>
            <a:r>
              <a:rPr lang="en-US" sz="2000" dirty="0" smtClean="0">
                <a:solidFill>
                  <a:srgbClr val="00008A"/>
                </a:solidFill>
              </a:rPr>
              <a:t>	…O….</a:t>
            </a:r>
            <a:endParaRPr lang="nl-NL" sz="2000" dirty="0" smtClean="0">
              <a:solidFill>
                <a:srgbClr val="00008A"/>
              </a:solidFill>
            </a:endParaRPr>
          </a:p>
          <a:p>
            <a:pPr marL="342900" indent="-342900">
              <a:buFont typeface="+mj-lt"/>
              <a:buAutoNum type="arabicPeriod" startAt="7"/>
              <a:tabLst>
                <a:tab pos="7631113" algn="l"/>
              </a:tabLst>
            </a:pPr>
            <a:r>
              <a:rPr lang="en-US" sz="2000" dirty="0" smtClean="0">
                <a:solidFill>
                  <a:srgbClr val="00008A"/>
                </a:solidFill>
              </a:rPr>
              <a:t>When you touched him I could see the curiosity on his face.		</a:t>
            </a:r>
          </a:p>
          <a:p>
            <a:pPr marL="342900" indent="-342900" algn="r">
              <a:tabLst>
                <a:tab pos="7631113" algn="l"/>
              </a:tabLst>
            </a:pPr>
            <a:r>
              <a:rPr lang="en-US" sz="2000" dirty="0" smtClean="0">
                <a:solidFill>
                  <a:srgbClr val="00008A"/>
                </a:solidFill>
              </a:rPr>
              <a:t>	…I..</a:t>
            </a:r>
            <a:endParaRPr lang="nl-NL" sz="2000" dirty="0" smtClean="0">
              <a:solidFill>
                <a:srgbClr val="00008A"/>
              </a:solidFill>
            </a:endParaRPr>
          </a:p>
          <a:p>
            <a:pPr marL="342900" indent="-342900">
              <a:buFont typeface="+mj-lt"/>
              <a:buAutoNum type="arabicPeriod" startAt="8"/>
              <a:tabLst>
                <a:tab pos="7631113" algn="l"/>
              </a:tabLst>
            </a:pPr>
            <a:r>
              <a:rPr lang="en-US" sz="2000" dirty="0" smtClean="0">
                <a:solidFill>
                  <a:srgbClr val="00008A"/>
                </a:solidFill>
              </a:rPr>
              <a:t>Suddenly her breathing slowed down and her chest hardly moved.		</a:t>
            </a:r>
          </a:p>
          <a:p>
            <a:pPr marL="342900" indent="-342900" algn="r">
              <a:tabLst>
                <a:tab pos="7631113" algn="l"/>
              </a:tabLst>
            </a:pPr>
            <a:r>
              <a:rPr lang="en-US" sz="2000" dirty="0" smtClean="0">
                <a:solidFill>
                  <a:srgbClr val="00008A"/>
                </a:solidFill>
              </a:rPr>
              <a:t>	…O..</a:t>
            </a:r>
          </a:p>
          <a:p>
            <a:pPr marL="457200" indent="-457200">
              <a:buAutoNum type="arabicPeriod" startAt="9"/>
              <a:tabLst>
                <a:tab pos="7631113" algn="l"/>
              </a:tabLst>
            </a:pPr>
            <a:r>
              <a:rPr lang="en-US" sz="2000" dirty="0" smtClean="0">
                <a:solidFill>
                  <a:srgbClr val="00008A"/>
                </a:solidFill>
              </a:rPr>
              <a:t>The color of her face became darker when she looked downward to the right.</a:t>
            </a:r>
          </a:p>
          <a:p>
            <a:pPr marL="3200400" lvl="6" indent="-457200">
              <a:tabLst>
                <a:tab pos="7631113" algn="l"/>
              </a:tabLst>
            </a:pPr>
            <a:r>
              <a:rPr lang="en-US" sz="2000" dirty="0" smtClean="0">
                <a:solidFill>
                  <a:srgbClr val="00008A"/>
                </a:solidFill>
              </a:rPr>
              <a:t>			….O..</a:t>
            </a:r>
            <a:endParaRPr lang="nl-NL" sz="2000" dirty="0" smtClean="0">
              <a:solidFill>
                <a:srgbClr val="00008A"/>
              </a:solidFill>
            </a:endParaRPr>
          </a:p>
        </p:txBody>
      </p:sp>
      <p:sp>
        <p:nvSpPr>
          <p:cNvPr id="3" name="Tekstvak 2"/>
          <p:cNvSpPr txBox="1"/>
          <p:nvPr/>
        </p:nvSpPr>
        <p:spPr>
          <a:xfrm>
            <a:off x="827584" y="0"/>
            <a:ext cx="6876256" cy="646331"/>
          </a:xfrm>
          <a:prstGeom prst="rect">
            <a:avLst/>
          </a:prstGeom>
          <a:noFill/>
        </p:spPr>
        <p:txBody>
          <a:bodyPr wrap="square" rtlCol="0">
            <a:spAutoFit/>
          </a:bodyPr>
          <a:lstStyle/>
          <a:p>
            <a:r>
              <a:rPr lang="nl-NL" sz="3600" b="1" dirty="0" err="1" smtClean="0">
                <a:solidFill>
                  <a:srgbClr val="0000FF"/>
                </a:solidFill>
              </a:rPr>
              <a:t>Observation</a:t>
            </a:r>
            <a:r>
              <a:rPr lang="nl-NL" sz="3600" b="1" dirty="0" smtClean="0">
                <a:solidFill>
                  <a:srgbClr val="0000FF"/>
                </a:solidFill>
              </a:rPr>
              <a:t> </a:t>
            </a:r>
            <a:r>
              <a:rPr lang="nl-NL" sz="3600" b="1" dirty="0" err="1" smtClean="0">
                <a:solidFill>
                  <a:srgbClr val="0000FF"/>
                </a:solidFill>
              </a:rPr>
              <a:t>or</a:t>
            </a:r>
            <a:r>
              <a:rPr lang="nl-NL" sz="3600" b="1" dirty="0" smtClean="0">
                <a:solidFill>
                  <a:srgbClr val="0000FF"/>
                </a:solidFill>
              </a:rPr>
              <a:t> </a:t>
            </a:r>
            <a:r>
              <a:rPr lang="nl-NL" sz="3600" b="1" dirty="0" err="1" smtClean="0">
                <a:solidFill>
                  <a:srgbClr val="0000FF"/>
                </a:solidFill>
              </a:rPr>
              <a:t>Interpretation</a:t>
            </a:r>
            <a:r>
              <a:rPr lang="nl-NL" sz="3600" b="1" dirty="0" smtClean="0">
                <a:solidFill>
                  <a:srgbClr val="0000FF"/>
                </a:solidFill>
              </a:rPr>
              <a:t>?</a:t>
            </a:r>
            <a:endParaRPr lang="nl-NL" sz="36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 calcmode="lin" valueType="num">
                                      <p:cBhvr additive="base">
                                        <p:cTn id="7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 calcmode="lin" valueType="num">
                                      <p:cBhvr additive="base">
                                        <p:cTn id="7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 calcmode="lin" valueType="num">
                                      <p:cBhvr additive="base">
                                        <p:cTn id="85" dur="500" fill="hold"/>
                                        <p:tgtEl>
                                          <p:spTgt spid="2">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 calcmode="lin" valueType="num">
                                      <p:cBhvr additive="base">
                                        <p:cTn id="91" dur="500" fill="hold"/>
                                        <p:tgtEl>
                                          <p:spTgt spid="2">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2">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2">
                                            <p:txEl>
                                              <p:pRg st="15" end="15"/>
                                            </p:txEl>
                                          </p:spTgt>
                                        </p:tgtEl>
                                        <p:attrNameLst>
                                          <p:attrName>style.visibility</p:attrName>
                                        </p:attrNameLst>
                                      </p:cBhvr>
                                      <p:to>
                                        <p:strVal val="visible"/>
                                      </p:to>
                                    </p:set>
                                    <p:anim calcmode="lin" valueType="num">
                                      <p:cBhvr additive="base">
                                        <p:cTn id="97" dur="500" fill="hold"/>
                                        <p:tgtEl>
                                          <p:spTgt spid="2">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2">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
                                            <p:txEl>
                                              <p:pRg st="16" end="16"/>
                                            </p:txEl>
                                          </p:spTgt>
                                        </p:tgtEl>
                                        <p:attrNameLst>
                                          <p:attrName>style.visibility</p:attrName>
                                        </p:attrNameLst>
                                      </p:cBhvr>
                                      <p:to>
                                        <p:strVal val="visible"/>
                                      </p:to>
                                    </p:set>
                                    <p:anim calcmode="lin" valueType="num">
                                      <p:cBhvr additive="base">
                                        <p:cTn id="103" dur="500" fill="hold"/>
                                        <p:tgtEl>
                                          <p:spTgt spid="2">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2">
                                            <p:txEl>
                                              <p:pRg st="16" end="16"/>
                                            </p:txEl>
                                          </p:spTgt>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2">
                                            <p:txEl>
                                              <p:pRg st="17" end="17"/>
                                            </p:txEl>
                                          </p:spTgt>
                                        </p:tgtEl>
                                        <p:attrNameLst>
                                          <p:attrName>style.visibility</p:attrName>
                                        </p:attrNameLst>
                                      </p:cBhvr>
                                      <p:to>
                                        <p:strVal val="visible"/>
                                      </p:to>
                                    </p:set>
                                    <p:anim calcmode="lin" valueType="num">
                                      <p:cBhvr additive="base">
                                        <p:cTn id="107" dur="500" fill="hold"/>
                                        <p:tgtEl>
                                          <p:spTgt spid="2">
                                            <p:txEl>
                                              <p:pRg st="17" end="17"/>
                                            </p:txEl>
                                          </p:spTgt>
                                        </p:tgtEl>
                                        <p:attrNameLst>
                                          <p:attrName>ppt_x</p:attrName>
                                        </p:attrNameLst>
                                      </p:cBhvr>
                                      <p:tavLst>
                                        <p:tav tm="0">
                                          <p:val>
                                            <p:strVal val="0-#ppt_w/2"/>
                                          </p:val>
                                        </p:tav>
                                        <p:tav tm="100000">
                                          <p:val>
                                            <p:strVal val="#ppt_x"/>
                                          </p:val>
                                        </p:tav>
                                      </p:tavLst>
                                    </p:anim>
                                    <p:anim calcmode="lin" valueType="num">
                                      <p:cBhvr additive="base">
                                        <p:cTn id="108" dur="500" fill="hold"/>
                                        <p:tgtEl>
                                          <p:spTgt spid="2">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kstvak 17"/>
          <p:cNvSpPr txBox="1"/>
          <p:nvPr/>
        </p:nvSpPr>
        <p:spPr>
          <a:xfrm>
            <a:off x="0" y="422076"/>
            <a:ext cx="4067944" cy="6463308"/>
          </a:xfrm>
          <a:prstGeom prst="rect">
            <a:avLst/>
          </a:prstGeom>
          <a:noFill/>
        </p:spPr>
        <p:txBody>
          <a:bodyPr wrap="square">
            <a:spAutoFit/>
          </a:bodyPr>
          <a:lstStyle/>
          <a:p>
            <a:pPr marL="342900" indent="-342900" defTabSz="1800000" fontAlgn="auto">
              <a:spcBef>
                <a:spcPts val="0"/>
              </a:spcBef>
              <a:spcAft>
                <a:spcPts val="0"/>
              </a:spcAft>
              <a:buFontTx/>
              <a:buAutoNum type="arabicPeriod"/>
              <a:tabLst>
                <a:tab pos="360000" algn="l"/>
              </a:tabLst>
              <a:defRPr/>
            </a:pPr>
            <a:r>
              <a:rPr lang="nl-NL" b="1" i="1" dirty="0" smtClean="0">
                <a:solidFill>
                  <a:srgbClr val="00008A"/>
                </a:solidFill>
              </a:rPr>
              <a:t>Color of the skin</a:t>
            </a:r>
            <a:r>
              <a:rPr lang="nl-NL" b="1" i="1" dirty="0" smtClean="0">
                <a:solidFill>
                  <a:srgbClr val="00008A"/>
                </a:solidFill>
                <a:latin typeface="+mn-lt"/>
              </a:rPr>
              <a:t>: </a:t>
            </a:r>
            <a:endParaRPr lang="nl-NL" b="1" i="1" dirty="0">
              <a:solidFill>
                <a:srgbClr val="00008A"/>
              </a:solidFill>
              <a:latin typeface="+mn-lt"/>
            </a:endParaRPr>
          </a:p>
          <a:p>
            <a:pPr marL="342900" indent="-342900" defTabSz="1800000" fontAlgn="auto">
              <a:spcBef>
                <a:spcPts val="0"/>
              </a:spcBef>
              <a:spcAft>
                <a:spcPts val="0"/>
              </a:spcAft>
              <a:tabLst>
                <a:tab pos="360000" algn="l"/>
              </a:tabLst>
              <a:defRPr/>
            </a:pPr>
            <a:r>
              <a:rPr lang="nl-NL" dirty="0" err="1" smtClean="0">
                <a:solidFill>
                  <a:srgbClr val="00008A"/>
                </a:solidFill>
                <a:latin typeface="+mn-lt"/>
              </a:rPr>
              <a:t>Light</a:t>
            </a:r>
            <a:r>
              <a:rPr lang="nl-NL" dirty="0" smtClean="0">
                <a:solidFill>
                  <a:srgbClr val="00008A"/>
                </a:solidFill>
                <a:latin typeface="+mn-lt"/>
              </a:rPr>
              <a:t> ………………………………….. </a:t>
            </a:r>
            <a:r>
              <a:rPr lang="nl-NL" dirty="0" err="1" smtClean="0">
                <a:solidFill>
                  <a:srgbClr val="00008A"/>
                </a:solidFill>
                <a:latin typeface="+mn-lt"/>
              </a:rPr>
              <a:t>Dark</a:t>
            </a:r>
            <a:endParaRPr lang="nl-NL" dirty="0" smtClean="0">
              <a:solidFill>
                <a:srgbClr val="00008A"/>
              </a:solidFill>
              <a:latin typeface="+mn-lt"/>
            </a:endParaRPr>
          </a:p>
          <a:p>
            <a:pPr fontAlgn="auto">
              <a:spcBef>
                <a:spcPts val="0"/>
              </a:spcBef>
              <a:spcAft>
                <a:spcPts val="0"/>
              </a:spcAft>
              <a:defRPr/>
            </a:pPr>
            <a:r>
              <a:rPr lang="nl-NL" dirty="0">
                <a:solidFill>
                  <a:srgbClr val="00008A"/>
                </a:solidFill>
                <a:latin typeface="+mn-lt"/>
              </a:rPr>
              <a:t> </a:t>
            </a:r>
            <a:r>
              <a:rPr lang="nl-NL" b="1" i="1" dirty="0">
                <a:solidFill>
                  <a:srgbClr val="00008A"/>
                </a:solidFill>
                <a:latin typeface="+mn-lt"/>
              </a:rPr>
              <a:t>2. </a:t>
            </a:r>
            <a:r>
              <a:rPr lang="nl-NL" b="1" i="1" dirty="0" err="1" smtClean="0">
                <a:solidFill>
                  <a:srgbClr val="00008A"/>
                </a:solidFill>
                <a:latin typeface="+mn-lt"/>
              </a:rPr>
              <a:t>Tension</a:t>
            </a:r>
            <a:r>
              <a:rPr lang="nl-NL" b="1" i="1" dirty="0" smtClean="0">
                <a:solidFill>
                  <a:srgbClr val="00008A"/>
                </a:solidFill>
                <a:latin typeface="+mn-lt"/>
              </a:rPr>
              <a:t> of the skin:</a:t>
            </a:r>
            <a:endParaRPr lang="nl-NL" b="1" i="1" dirty="0">
              <a:solidFill>
                <a:srgbClr val="00008A"/>
              </a:solidFill>
              <a:latin typeface="+mn-lt"/>
            </a:endParaRPr>
          </a:p>
          <a:p>
            <a:pPr fontAlgn="auto">
              <a:spcBef>
                <a:spcPts val="0"/>
              </a:spcBef>
              <a:spcAft>
                <a:spcPts val="0"/>
              </a:spcAft>
              <a:defRPr/>
            </a:pPr>
            <a:r>
              <a:rPr lang="nl-NL" dirty="0" err="1" smtClean="0">
                <a:solidFill>
                  <a:srgbClr val="00008A"/>
                </a:solidFill>
                <a:latin typeface="+mn-lt"/>
              </a:rPr>
              <a:t>Shiny</a:t>
            </a:r>
            <a:r>
              <a:rPr lang="nl-NL" dirty="0" smtClean="0">
                <a:solidFill>
                  <a:srgbClr val="00008A"/>
                </a:solidFill>
                <a:latin typeface="+mn-lt"/>
              </a:rPr>
              <a:t> …………………………………. </a:t>
            </a:r>
            <a:r>
              <a:rPr lang="nl-NL" dirty="0" err="1" smtClean="0">
                <a:solidFill>
                  <a:srgbClr val="00008A"/>
                </a:solidFill>
                <a:latin typeface="+mn-lt"/>
              </a:rPr>
              <a:t>Not</a:t>
            </a:r>
            <a:r>
              <a:rPr lang="nl-NL" dirty="0" smtClean="0">
                <a:solidFill>
                  <a:srgbClr val="00008A"/>
                </a:solidFill>
                <a:latin typeface="+mn-lt"/>
              </a:rPr>
              <a:t> </a:t>
            </a:r>
            <a:r>
              <a:rPr lang="nl-NL" dirty="0" err="1" smtClean="0">
                <a:solidFill>
                  <a:srgbClr val="00008A"/>
                </a:solidFill>
                <a:latin typeface="+mn-lt"/>
              </a:rPr>
              <a:t>shiny</a:t>
            </a:r>
            <a:endParaRPr lang="nl-NL" dirty="0">
              <a:solidFill>
                <a:srgbClr val="00008A"/>
              </a:solidFill>
              <a:latin typeface="+mn-lt"/>
            </a:endParaRPr>
          </a:p>
          <a:p>
            <a:pPr fontAlgn="auto">
              <a:spcBef>
                <a:spcPts val="0"/>
              </a:spcBef>
              <a:spcAft>
                <a:spcPts val="0"/>
              </a:spcAft>
              <a:defRPr/>
            </a:pPr>
            <a:r>
              <a:rPr lang="nl-NL" dirty="0" err="1" smtClean="0">
                <a:solidFill>
                  <a:srgbClr val="00008A"/>
                </a:solidFill>
                <a:latin typeface="+mn-lt"/>
              </a:rPr>
              <a:t>Symmetric</a:t>
            </a:r>
            <a:r>
              <a:rPr lang="nl-NL" dirty="0" smtClean="0">
                <a:solidFill>
                  <a:srgbClr val="00008A"/>
                </a:solidFill>
                <a:latin typeface="+mn-lt"/>
              </a:rPr>
              <a:t> ………………………… </a:t>
            </a:r>
            <a:r>
              <a:rPr lang="nl-NL" dirty="0" err="1" smtClean="0">
                <a:solidFill>
                  <a:srgbClr val="00008A"/>
                </a:solidFill>
                <a:latin typeface="+mn-lt"/>
              </a:rPr>
              <a:t>Asymmetric</a:t>
            </a:r>
            <a:endParaRPr lang="nl-NL" dirty="0" smtClean="0">
              <a:solidFill>
                <a:srgbClr val="00008A"/>
              </a:solidFill>
              <a:latin typeface="+mn-lt"/>
            </a:endParaRPr>
          </a:p>
          <a:p>
            <a:pPr fontAlgn="auto">
              <a:spcBef>
                <a:spcPts val="0"/>
              </a:spcBef>
              <a:spcAft>
                <a:spcPts val="0"/>
              </a:spcAft>
              <a:defRPr/>
            </a:pPr>
            <a:r>
              <a:rPr lang="en-US" dirty="0" err="1" smtClean="0">
                <a:solidFill>
                  <a:srgbClr val="00008A"/>
                </a:solidFill>
              </a:rPr>
              <a:t>Wrinckles</a:t>
            </a:r>
            <a:r>
              <a:rPr lang="en-US" dirty="0" smtClean="0">
                <a:solidFill>
                  <a:srgbClr val="00008A"/>
                </a:solidFill>
              </a:rPr>
              <a:t> in forehead</a:t>
            </a:r>
          </a:p>
          <a:p>
            <a:pPr fontAlgn="auto">
              <a:spcBef>
                <a:spcPts val="0"/>
              </a:spcBef>
              <a:spcAft>
                <a:spcPts val="0"/>
              </a:spcAft>
              <a:defRPr/>
            </a:pPr>
            <a:r>
              <a:rPr lang="en-US" dirty="0" smtClean="0">
                <a:solidFill>
                  <a:srgbClr val="00008A"/>
                </a:solidFill>
                <a:latin typeface="+mn-lt"/>
              </a:rPr>
              <a:t>Flat ……………………………………. </a:t>
            </a:r>
            <a:r>
              <a:rPr lang="en-US" dirty="0" smtClean="0">
                <a:solidFill>
                  <a:srgbClr val="00008A"/>
                </a:solidFill>
              </a:rPr>
              <a:t>D</a:t>
            </a:r>
            <a:r>
              <a:rPr lang="en-US" dirty="0" smtClean="0">
                <a:solidFill>
                  <a:srgbClr val="00008A"/>
                </a:solidFill>
                <a:latin typeface="+mn-lt"/>
              </a:rPr>
              <a:t>eep</a:t>
            </a:r>
          </a:p>
          <a:p>
            <a:pPr fontAlgn="auto">
              <a:spcBef>
                <a:spcPts val="0"/>
              </a:spcBef>
              <a:spcAft>
                <a:spcPts val="0"/>
              </a:spcAft>
              <a:defRPr/>
            </a:pPr>
            <a:r>
              <a:rPr lang="en-US" dirty="0" err="1" smtClean="0">
                <a:solidFill>
                  <a:srgbClr val="00008A"/>
                </a:solidFill>
              </a:rPr>
              <a:t>Wrinckles</a:t>
            </a:r>
            <a:r>
              <a:rPr lang="en-US" dirty="0" smtClean="0">
                <a:solidFill>
                  <a:srgbClr val="00008A"/>
                </a:solidFill>
              </a:rPr>
              <a:t> between eyes</a:t>
            </a:r>
          </a:p>
          <a:p>
            <a:pPr fontAlgn="auto">
              <a:spcBef>
                <a:spcPts val="0"/>
              </a:spcBef>
              <a:spcAft>
                <a:spcPts val="0"/>
              </a:spcAft>
              <a:defRPr/>
            </a:pPr>
            <a:r>
              <a:rPr lang="en-US" dirty="0" smtClean="0">
                <a:solidFill>
                  <a:srgbClr val="00008A"/>
                </a:solidFill>
              </a:rPr>
              <a:t>Flat ……………………………………..Deep</a:t>
            </a:r>
          </a:p>
          <a:p>
            <a:pPr fontAlgn="auto">
              <a:spcBef>
                <a:spcPts val="0"/>
              </a:spcBef>
              <a:spcAft>
                <a:spcPts val="0"/>
              </a:spcAft>
              <a:defRPr/>
            </a:pPr>
            <a:r>
              <a:rPr lang="en-US" dirty="0" err="1" smtClean="0">
                <a:solidFill>
                  <a:srgbClr val="00008A"/>
                </a:solidFill>
              </a:rPr>
              <a:t>Wrinckles</a:t>
            </a:r>
            <a:r>
              <a:rPr lang="en-US" dirty="0" smtClean="0">
                <a:solidFill>
                  <a:srgbClr val="00008A"/>
                </a:solidFill>
              </a:rPr>
              <a:t> between eye and ear</a:t>
            </a:r>
          </a:p>
          <a:p>
            <a:pPr fontAlgn="auto">
              <a:spcBef>
                <a:spcPts val="0"/>
              </a:spcBef>
              <a:spcAft>
                <a:spcPts val="0"/>
              </a:spcAft>
              <a:defRPr/>
            </a:pPr>
            <a:r>
              <a:rPr lang="en-US" dirty="0" smtClean="0">
                <a:solidFill>
                  <a:srgbClr val="00008A"/>
                </a:solidFill>
              </a:rPr>
              <a:t>Flat ……………………………………..Deep</a:t>
            </a:r>
          </a:p>
          <a:p>
            <a:pPr fontAlgn="auto">
              <a:spcBef>
                <a:spcPts val="0"/>
              </a:spcBef>
              <a:spcAft>
                <a:spcPts val="0"/>
              </a:spcAft>
              <a:defRPr/>
            </a:pPr>
            <a:r>
              <a:rPr lang="en-US" dirty="0" err="1" smtClean="0">
                <a:solidFill>
                  <a:srgbClr val="00008A"/>
                </a:solidFill>
              </a:rPr>
              <a:t>Wrinckles</a:t>
            </a:r>
            <a:r>
              <a:rPr lang="en-US" dirty="0" smtClean="0">
                <a:solidFill>
                  <a:srgbClr val="00008A"/>
                </a:solidFill>
              </a:rPr>
              <a:t> around the mouth</a:t>
            </a:r>
          </a:p>
          <a:p>
            <a:pPr fontAlgn="auto">
              <a:spcBef>
                <a:spcPts val="0"/>
              </a:spcBef>
              <a:spcAft>
                <a:spcPts val="0"/>
              </a:spcAft>
              <a:defRPr/>
            </a:pPr>
            <a:r>
              <a:rPr lang="en-US" dirty="0" smtClean="0">
                <a:solidFill>
                  <a:srgbClr val="00008A"/>
                </a:solidFill>
              </a:rPr>
              <a:t>Flat ……………………………………  Deep</a:t>
            </a:r>
          </a:p>
          <a:p>
            <a:pPr fontAlgn="auto">
              <a:spcBef>
                <a:spcPts val="0"/>
              </a:spcBef>
              <a:spcAft>
                <a:spcPts val="0"/>
              </a:spcAft>
              <a:defRPr/>
            </a:pPr>
            <a:r>
              <a:rPr lang="nl-NL" b="1" i="1" dirty="0" smtClean="0">
                <a:solidFill>
                  <a:srgbClr val="00008A"/>
                </a:solidFill>
                <a:latin typeface="+mn-lt"/>
              </a:rPr>
              <a:t>3</a:t>
            </a:r>
            <a:r>
              <a:rPr lang="nl-NL" b="1" i="1" dirty="0">
                <a:solidFill>
                  <a:srgbClr val="00008A"/>
                </a:solidFill>
                <a:latin typeface="+mn-lt"/>
              </a:rPr>
              <a:t>. </a:t>
            </a:r>
            <a:r>
              <a:rPr lang="nl-NL" b="1" i="1" dirty="0" err="1" smtClean="0">
                <a:solidFill>
                  <a:srgbClr val="00008A"/>
                </a:solidFill>
                <a:latin typeface="+mn-lt"/>
              </a:rPr>
              <a:t>Breathing</a:t>
            </a:r>
            <a:endParaRPr lang="nl-NL" b="1" i="1" dirty="0">
              <a:solidFill>
                <a:srgbClr val="00008A"/>
              </a:solidFill>
              <a:latin typeface="+mn-lt"/>
            </a:endParaRPr>
          </a:p>
          <a:p>
            <a:pPr fontAlgn="auto">
              <a:spcBef>
                <a:spcPts val="0"/>
              </a:spcBef>
              <a:spcAft>
                <a:spcPts val="0"/>
              </a:spcAft>
              <a:defRPr/>
            </a:pPr>
            <a:r>
              <a:rPr lang="nl-NL" dirty="0" err="1" smtClean="0">
                <a:solidFill>
                  <a:srgbClr val="00008A"/>
                </a:solidFill>
              </a:rPr>
              <a:t>Fast</a:t>
            </a:r>
            <a:r>
              <a:rPr lang="nl-NL" dirty="0" smtClean="0">
                <a:solidFill>
                  <a:srgbClr val="00008A"/>
                </a:solidFill>
                <a:latin typeface="+mn-lt"/>
              </a:rPr>
              <a:t> …………………………………….Slow</a:t>
            </a:r>
            <a:endParaRPr lang="nl-NL" dirty="0">
              <a:solidFill>
                <a:srgbClr val="00008A"/>
              </a:solidFill>
              <a:latin typeface="+mn-lt"/>
            </a:endParaRPr>
          </a:p>
          <a:p>
            <a:pPr fontAlgn="auto">
              <a:spcBef>
                <a:spcPts val="0"/>
              </a:spcBef>
              <a:spcAft>
                <a:spcPts val="0"/>
              </a:spcAft>
              <a:defRPr/>
            </a:pPr>
            <a:r>
              <a:rPr lang="nl-NL" dirty="0" smtClean="0">
                <a:solidFill>
                  <a:srgbClr val="00008A"/>
                </a:solidFill>
                <a:latin typeface="+mn-lt"/>
              </a:rPr>
              <a:t>High …………………………………….Low</a:t>
            </a:r>
            <a:endParaRPr lang="nl-NL" dirty="0">
              <a:solidFill>
                <a:srgbClr val="00008A"/>
              </a:solidFill>
              <a:latin typeface="+mn-lt"/>
            </a:endParaRPr>
          </a:p>
          <a:p>
            <a:pPr fontAlgn="auto">
              <a:spcBef>
                <a:spcPts val="0"/>
              </a:spcBef>
              <a:spcAft>
                <a:spcPts val="0"/>
              </a:spcAft>
              <a:defRPr/>
            </a:pPr>
            <a:r>
              <a:rPr lang="nl-NL" b="1" i="1" dirty="0" smtClean="0">
                <a:solidFill>
                  <a:srgbClr val="00008A"/>
                </a:solidFill>
                <a:latin typeface="+mn-lt"/>
              </a:rPr>
              <a:t>4</a:t>
            </a:r>
            <a:r>
              <a:rPr lang="nl-NL" b="1" i="1" dirty="0">
                <a:solidFill>
                  <a:srgbClr val="00008A"/>
                </a:solidFill>
                <a:latin typeface="+mn-lt"/>
              </a:rPr>
              <a:t>. </a:t>
            </a:r>
            <a:r>
              <a:rPr lang="nl-NL" b="1" i="1" dirty="0" err="1" smtClean="0">
                <a:solidFill>
                  <a:srgbClr val="00008A"/>
                </a:solidFill>
                <a:latin typeface="+mn-lt"/>
              </a:rPr>
              <a:t>Size</a:t>
            </a:r>
            <a:r>
              <a:rPr lang="nl-NL" b="1" i="1" dirty="0" smtClean="0">
                <a:solidFill>
                  <a:srgbClr val="00008A"/>
                </a:solidFill>
                <a:latin typeface="+mn-lt"/>
              </a:rPr>
              <a:t> of the </a:t>
            </a:r>
            <a:r>
              <a:rPr lang="nl-NL" b="1" i="1" dirty="0" err="1" smtClean="0">
                <a:solidFill>
                  <a:srgbClr val="00008A"/>
                </a:solidFill>
                <a:latin typeface="+mn-lt"/>
              </a:rPr>
              <a:t>underlip</a:t>
            </a:r>
            <a:r>
              <a:rPr lang="nl-NL" b="1" i="1" dirty="0">
                <a:solidFill>
                  <a:srgbClr val="00008A"/>
                </a:solidFill>
                <a:latin typeface="+mn-lt"/>
              </a:rPr>
              <a:t>, </a:t>
            </a:r>
            <a:r>
              <a:rPr lang="nl-NL" b="1" i="1" dirty="0" smtClean="0">
                <a:solidFill>
                  <a:srgbClr val="00008A"/>
                </a:solidFill>
                <a:latin typeface="+mn-lt"/>
              </a:rPr>
              <a:t>and </a:t>
            </a:r>
          </a:p>
          <a:p>
            <a:pPr fontAlgn="auto">
              <a:spcBef>
                <a:spcPts val="0"/>
              </a:spcBef>
              <a:spcAft>
                <a:spcPts val="0"/>
              </a:spcAft>
              <a:defRPr/>
            </a:pPr>
            <a:r>
              <a:rPr lang="nl-NL" b="1" i="1" dirty="0" err="1" smtClean="0">
                <a:solidFill>
                  <a:srgbClr val="00008A"/>
                </a:solidFill>
                <a:latin typeface="+mn-lt"/>
              </a:rPr>
              <a:t>position</a:t>
            </a:r>
            <a:r>
              <a:rPr lang="nl-NL" b="1" i="1" dirty="0" smtClean="0">
                <a:solidFill>
                  <a:srgbClr val="00008A"/>
                </a:solidFill>
                <a:latin typeface="+mn-lt"/>
              </a:rPr>
              <a:t> of the </a:t>
            </a:r>
            <a:r>
              <a:rPr lang="nl-NL" b="1" i="1" dirty="0" err="1" smtClean="0">
                <a:solidFill>
                  <a:srgbClr val="00008A"/>
                </a:solidFill>
                <a:latin typeface="+mn-lt"/>
              </a:rPr>
              <a:t>mouth</a:t>
            </a:r>
            <a:r>
              <a:rPr lang="nl-NL" b="1" i="1" dirty="0" smtClean="0">
                <a:solidFill>
                  <a:srgbClr val="00008A"/>
                </a:solidFill>
                <a:latin typeface="+mn-lt"/>
              </a:rPr>
              <a:t> corner</a:t>
            </a:r>
            <a:endParaRPr lang="nl-NL" b="1" i="1" dirty="0">
              <a:solidFill>
                <a:srgbClr val="00008A"/>
              </a:solidFill>
              <a:latin typeface="+mn-lt"/>
            </a:endParaRPr>
          </a:p>
          <a:p>
            <a:pPr fontAlgn="auto">
              <a:spcBef>
                <a:spcPts val="0"/>
              </a:spcBef>
              <a:spcAft>
                <a:spcPts val="0"/>
              </a:spcAft>
              <a:defRPr/>
            </a:pPr>
            <a:r>
              <a:rPr lang="nl-NL" dirty="0" smtClean="0">
                <a:solidFill>
                  <a:srgbClr val="00008A"/>
                </a:solidFill>
                <a:latin typeface="+mn-lt"/>
              </a:rPr>
              <a:t>Lines …………………………………..No </a:t>
            </a:r>
            <a:r>
              <a:rPr lang="nl-NL" dirty="0" err="1" smtClean="0">
                <a:solidFill>
                  <a:srgbClr val="00008A"/>
                </a:solidFill>
                <a:latin typeface="+mn-lt"/>
              </a:rPr>
              <a:t>lines</a:t>
            </a:r>
            <a:endParaRPr lang="nl-NL" dirty="0">
              <a:solidFill>
                <a:srgbClr val="00008A"/>
              </a:solidFill>
              <a:latin typeface="+mn-lt"/>
            </a:endParaRPr>
          </a:p>
          <a:p>
            <a:pPr fontAlgn="auto">
              <a:spcBef>
                <a:spcPts val="0"/>
              </a:spcBef>
              <a:spcAft>
                <a:spcPts val="0"/>
              </a:spcAft>
              <a:defRPr/>
            </a:pPr>
            <a:r>
              <a:rPr lang="nl-NL" dirty="0" err="1" smtClean="0">
                <a:solidFill>
                  <a:srgbClr val="00008A"/>
                </a:solidFill>
                <a:latin typeface="+mn-lt"/>
              </a:rPr>
              <a:t>Mouth</a:t>
            </a:r>
            <a:r>
              <a:rPr lang="nl-NL" dirty="0" smtClean="0">
                <a:solidFill>
                  <a:srgbClr val="00008A"/>
                </a:solidFill>
                <a:latin typeface="+mn-lt"/>
              </a:rPr>
              <a:t> corner up  ……………….</a:t>
            </a:r>
            <a:r>
              <a:rPr lang="nl-NL" dirty="0" smtClean="0">
                <a:solidFill>
                  <a:srgbClr val="00008A"/>
                </a:solidFill>
              </a:rPr>
              <a:t>Do</a:t>
            </a:r>
            <a:r>
              <a:rPr lang="nl-NL" dirty="0" smtClean="0">
                <a:solidFill>
                  <a:srgbClr val="00008A"/>
                </a:solidFill>
                <a:latin typeface="+mn-lt"/>
              </a:rPr>
              <a:t>wn</a:t>
            </a:r>
            <a:endParaRPr lang="nl-NL" dirty="0">
              <a:solidFill>
                <a:srgbClr val="00008A"/>
              </a:solidFill>
              <a:latin typeface="+mn-lt"/>
            </a:endParaRPr>
          </a:p>
          <a:p>
            <a:pPr fontAlgn="auto">
              <a:spcBef>
                <a:spcPts val="0"/>
              </a:spcBef>
              <a:spcAft>
                <a:spcPts val="0"/>
              </a:spcAft>
              <a:defRPr/>
            </a:pPr>
            <a:r>
              <a:rPr lang="nl-NL" dirty="0">
                <a:solidFill>
                  <a:srgbClr val="00008A"/>
                </a:solidFill>
                <a:latin typeface="+mn-lt"/>
              </a:rPr>
              <a:t> </a:t>
            </a:r>
            <a:r>
              <a:rPr lang="nl-NL" b="1" i="1" dirty="0">
                <a:solidFill>
                  <a:srgbClr val="00008A"/>
                </a:solidFill>
                <a:latin typeface="+mn-lt"/>
              </a:rPr>
              <a:t>5. </a:t>
            </a:r>
            <a:r>
              <a:rPr lang="nl-NL" b="1" i="1" dirty="0" err="1" smtClean="0">
                <a:solidFill>
                  <a:srgbClr val="00008A"/>
                </a:solidFill>
              </a:rPr>
              <a:t>Eyes</a:t>
            </a:r>
            <a:r>
              <a:rPr lang="nl-NL" b="1" i="1" dirty="0" smtClean="0">
                <a:solidFill>
                  <a:srgbClr val="00008A"/>
                </a:solidFill>
                <a:latin typeface="+mn-lt"/>
              </a:rPr>
              <a:t>  </a:t>
            </a:r>
            <a:endParaRPr lang="nl-NL" b="1" i="1" dirty="0">
              <a:solidFill>
                <a:srgbClr val="00008A"/>
              </a:solidFill>
              <a:latin typeface="+mn-lt"/>
            </a:endParaRPr>
          </a:p>
          <a:p>
            <a:pPr fontAlgn="auto">
              <a:spcBef>
                <a:spcPts val="0"/>
              </a:spcBef>
              <a:spcAft>
                <a:spcPts val="0"/>
              </a:spcAft>
              <a:defRPr/>
            </a:pPr>
            <a:r>
              <a:rPr lang="nl-NL" dirty="0">
                <a:solidFill>
                  <a:srgbClr val="00008A"/>
                </a:solidFill>
                <a:latin typeface="+mn-lt"/>
              </a:rPr>
              <a:t>Focus </a:t>
            </a:r>
            <a:r>
              <a:rPr lang="nl-NL" dirty="0" err="1" smtClean="0">
                <a:solidFill>
                  <a:srgbClr val="00008A"/>
                </a:solidFill>
                <a:latin typeface="+mn-lt"/>
              </a:rPr>
              <a:t>sharp</a:t>
            </a:r>
            <a:r>
              <a:rPr lang="nl-NL" dirty="0" smtClean="0">
                <a:solidFill>
                  <a:srgbClr val="00008A"/>
                </a:solidFill>
                <a:latin typeface="+mn-lt"/>
              </a:rPr>
              <a:t> …………………………</a:t>
            </a:r>
            <a:r>
              <a:rPr lang="nl-NL" dirty="0" err="1" smtClean="0">
                <a:solidFill>
                  <a:srgbClr val="00008A"/>
                </a:solidFill>
                <a:latin typeface="+mn-lt"/>
              </a:rPr>
              <a:t>Not</a:t>
            </a:r>
            <a:r>
              <a:rPr lang="nl-NL" dirty="0" smtClean="0">
                <a:solidFill>
                  <a:srgbClr val="00008A"/>
                </a:solidFill>
                <a:latin typeface="+mn-lt"/>
              </a:rPr>
              <a:t> </a:t>
            </a:r>
            <a:r>
              <a:rPr lang="nl-NL" dirty="0" err="1" smtClean="0">
                <a:solidFill>
                  <a:srgbClr val="00008A"/>
                </a:solidFill>
                <a:latin typeface="+mn-lt"/>
              </a:rPr>
              <a:t>sharp</a:t>
            </a:r>
            <a:endParaRPr lang="nl-NL" dirty="0">
              <a:solidFill>
                <a:srgbClr val="00008A"/>
              </a:solidFill>
              <a:latin typeface="+mn-lt"/>
            </a:endParaRPr>
          </a:p>
          <a:p>
            <a:pPr fontAlgn="auto">
              <a:spcBef>
                <a:spcPts val="0"/>
              </a:spcBef>
              <a:spcAft>
                <a:spcPts val="0"/>
              </a:spcAft>
              <a:defRPr/>
            </a:pPr>
            <a:r>
              <a:rPr lang="nl-NL" dirty="0" err="1" smtClean="0">
                <a:solidFill>
                  <a:srgbClr val="00008A"/>
                </a:solidFill>
                <a:latin typeface="+mn-lt"/>
              </a:rPr>
              <a:t>Pupils</a:t>
            </a:r>
            <a:r>
              <a:rPr lang="nl-NL" dirty="0" smtClean="0">
                <a:solidFill>
                  <a:srgbClr val="00008A"/>
                </a:solidFill>
                <a:latin typeface="+mn-lt"/>
              </a:rPr>
              <a:t> …………..…………………… </a:t>
            </a:r>
            <a:r>
              <a:rPr lang="nl-NL" dirty="0" err="1" smtClean="0">
                <a:solidFill>
                  <a:srgbClr val="00008A"/>
                </a:solidFill>
                <a:latin typeface="+mn-lt"/>
              </a:rPr>
              <a:t>Not</a:t>
            </a:r>
            <a:r>
              <a:rPr lang="nl-NL" dirty="0" smtClean="0">
                <a:solidFill>
                  <a:srgbClr val="00008A"/>
                </a:solidFill>
                <a:latin typeface="+mn-lt"/>
              </a:rPr>
              <a:t> </a:t>
            </a:r>
            <a:r>
              <a:rPr lang="nl-NL" dirty="0" err="1" smtClean="0">
                <a:solidFill>
                  <a:srgbClr val="00008A"/>
                </a:solidFill>
                <a:latin typeface="+mn-lt"/>
              </a:rPr>
              <a:t>enlarged</a:t>
            </a:r>
            <a:endParaRPr lang="nl-NL" dirty="0">
              <a:solidFill>
                <a:srgbClr val="00008A"/>
              </a:solidFill>
              <a:latin typeface="+mn-lt"/>
            </a:endParaRPr>
          </a:p>
        </p:txBody>
      </p:sp>
      <p:pic>
        <p:nvPicPr>
          <p:cNvPr id="9" name="Afbeelding 8" descr="CIMG9587.JPG"/>
          <p:cNvPicPr>
            <a:picLocks noChangeAspect="1"/>
          </p:cNvPicPr>
          <p:nvPr/>
        </p:nvPicPr>
        <p:blipFill>
          <a:blip r:embed="rId2" cstate="print"/>
          <a:stretch>
            <a:fillRect/>
          </a:stretch>
        </p:blipFill>
        <p:spPr>
          <a:xfrm rot="5400000">
            <a:off x="3053916" y="770620"/>
            <a:ext cx="6960096" cy="5220072"/>
          </a:xfrm>
          <a:prstGeom prst="rect">
            <a:avLst/>
          </a:prstGeom>
        </p:spPr>
      </p:pic>
      <p:pic>
        <p:nvPicPr>
          <p:cNvPr id="11" name="Afbeelding 10" descr="CIMG9589.JPG"/>
          <p:cNvPicPr>
            <a:picLocks noChangeAspect="1"/>
          </p:cNvPicPr>
          <p:nvPr/>
        </p:nvPicPr>
        <p:blipFill>
          <a:blip r:embed="rId3" cstate="print"/>
          <a:srcRect/>
          <a:stretch>
            <a:fillRect/>
          </a:stretch>
        </p:blipFill>
        <p:spPr>
          <a:xfrm rot="5400000">
            <a:off x="3103612" y="817612"/>
            <a:ext cx="6860704" cy="5220072"/>
          </a:xfrm>
          <a:prstGeom prst="rect">
            <a:avLst/>
          </a:prstGeom>
        </p:spPr>
      </p:pic>
      <p:sp>
        <p:nvSpPr>
          <p:cNvPr id="19" name="Tekstvak 18"/>
          <p:cNvSpPr txBox="1"/>
          <p:nvPr/>
        </p:nvSpPr>
        <p:spPr>
          <a:xfrm>
            <a:off x="0" y="-27384"/>
            <a:ext cx="5436096" cy="523220"/>
          </a:xfrm>
          <a:prstGeom prst="rect">
            <a:avLst/>
          </a:prstGeom>
          <a:noFill/>
        </p:spPr>
        <p:txBody>
          <a:bodyPr wrap="square">
            <a:spAutoFit/>
          </a:bodyPr>
          <a:lstStyle/>
          <a:p>
            <a:pPr fontAlgn="auto">
              <a:spcBef>
                <a:spcPts val="0"/>
              </a:spcBef>
              <a:spcAft>
                <a:spcPts val="0"/>
              </a:spcAft>
              <a:defRPr/>
            </a:pPr>
            <a:r>
              <a:rPr lang="nl-NL" sz="2800" b="1" dirty="0" err="1" smtClean="0">
                <a:solidFill>
                  <a:srgbClr val="A27B00"/>
                </a:solidFill>
              </a:rPr>
              <a:t>Which</a:t>
            </a:r>
            <a:r>
              <a:rPr lang="nl-NL" sz="2800" b="1" dirty="0" smtClean="0">
                <a:solidFill>
                  <a:srgbClr val="A27B00"/>
                </a:solidFill>
              </a:rPr>
              <a:t>  </a:t>
            </a:r>
            <a:r>
              <a:rPr lang="nl-NL" sz="2800" b="1" dirty="0" err="1" smtClean="0">
                <a:solidFill>
                  <a:srgbClr val="A27B00"/>
                </a:solidFill>
              </a:rPr>
              <a:t>c</a:t>
            </a:r>
            <a:r>
              <a:rPr lang="nl-NL" sz="2800" b="1" dirty="0" err="1" smtClean="0">
                <a:solidFill>
                  <a:srgbClr val="A27B00"/>
                </a:solidFill>
                <a:latin typeface="+mn-lt"/>
              </a:rPr>
              <a:t>aracteristics</a:t>
            </a:r>
            <a:r>
              <a:rPr lang="nl-NL" sz="2800" b="1" dirty="0" smtClean="0">
                <a:solidFill>
                  <a:srgbClr val="A27B00"/>
                </a:solidFill>
                <a:latin typeface="+mn-lt"/>
              </a:rPr>
              <a:t> are </a:t>
            </a:r>
            <a:r>
              <a:rPr lang="nl-NL" sz="2800" b="1" dirty="0" err="1" smtClean="0">
                <a:solidFill>
                  <a:srgbClr val="A27B00"/>
                </a:solidFill>
                <a:latin typeface="+mn-lt"/>
              </a:rPr>
              <a:t>changing</a:t>
            </a:r>
            <a:r>
              <a:rPr lang="nl-NL" sz="2800" b="1" dirty="0" smtClean="0">
                <a:solidFill>
                  <a:srgbClr val="A27B00"/>
                </a:solidFill>
                <a:latin typeface="+mn-lt"/>
              </a:rPr>
              <a:t>?</a:t>
            </a:r>
            <a:endParaRPr lang="nl-NL" sz="2800" b="1" dirty="0">
              <a:solidFill>
                <a:srgbClr val="A27B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15616" y="404664"/>
            <a:ext cx="6850530" cy="830997"/>
          </a:xfrm>
          <a:prstGeom prst="rect">
            <a:avLst/>
          </a:prstGeom>
          <a:noFill/>
        </p:spPr>
        <p:txBody>
          <a:bodyPr wrap="none" rtlCol="0">
            <a:spAutoFit/>
          </a:bodyPr>
          <a:lstStyle/>
          <a:p>
            <a:r>
              <a:rPr lang="en-US" sz="4800" b="1" dirty="0" smtClean="0">
                <a:solidFill>
                  <a:srgbClr val="0000FF"/>
                </a:solidFill>
              </a:rPr>
              <a:t>Exercise Visual Calibration</a:t>
            </a:r>
            <a:endParaRPr lang="en-US" sz="4800" b="1" dirty="0">
              <a:solidFill>
                <a:srgbClr val="0000FF"/>
              </a:solidFill>
            </a:endParaRPr>
          </a:p>
        </p:txBody>
      </p:sp>
      <p:sp>
        <p:nvSpPr>
          <p:cNvPr id="3" name="Tekstvak 2"/>
          <p:cNvSpPr txBox="1"/>
          <p:nvPr/>
        </p:nvSpPr>
        <p:spPr>
          <a:xfrm>
            <a:off x="971600" y="1412776"/>
            <a:ext cx="7973978" cy="5293757"/>
          </a:xfrm>
          <a:prstGeom prst="rect">
            <a:avLst/>
          </a:prstGeom>
          <a:noFill/>
        </p:spPr>
        <p:txBody>
          <a:bodyPr wrap="none" rtlCol="0">
            <a:spAutoFit/>
          </a:bodyPr>
          <a:lstStyle/>
          <a:p>
            <a:pPr marL="342900" indent="-342900">
              <a:buFont typeface="+mj-lt"/>
              <a:buAutoNum type="arabicPeriod"/>
            </a:pPr>
            <a:r>
              <a:rPr lang="en-US" sz="2400" dirty="0" smtClean="0">
                <a:solidFill>
                  <a:srgbClr val="0000FF"/>
                </a:solidFill>
              </a:rPr>
              <a:t>Think of a not nice person</a:t>
            </a:r>
          </a:p>
          <a:p>
            <a:pPr marL="342900" indent="-342900">
              <a:buFont typeface="+mj-lt"/>
              <a:buAutoNum type="arabicPeriod"/>
            </a:pPr>
            <a:r>
              <a:rPr lang="en-US" sz="2400" dirty="0" smtClean="0">
                <a:solidFill>
                  <a:srgbClr val="0000FF"/>
                </a:solidFill>
              </a:rPr>
              <a:t>Look what you see, what you hear, what you feel</a:t>
            </a:r>
          </a:p>
          <a:p>
            <a:pPr marL="342900" indent="-342900">
              <a:buFont typeface="+mj-lt"/>
              <a:buAutoNum type="arabicPeriod"/>
            </a:pPr>
            <a:r>
              <a:rPr lang="en-US" sz="2400" dirty="0" smtClean="0">
                <a:solidFill>
                  <a:srgbClr val="0000FF"/>
                </a:solidFill>
              </a:rPr>
              <a:t>Fill in the body language signs with a </a:t>
            </a:r>
            <a:r>
              <a:rPr lang="en-US" sz="3200" dirty="0" smtClean="0">
                <a:solidFill>
                  <a:srgbClr val="FF0000"/>
                </a:solidFill>
              </a:rPr>
              <a:t>X</a:t>
            </a:r>
            <a:endParaRPr lang="en-US" dirty="0" smtClean="0">
              <a:solidFill>
                <a:srgbClr val="FF0000"/>
              </a:solidFill>
            </a:endParaRPr>
          </a:p>
          <a:p>
            <a:pPr marL="342900" indent="-342900">
              <a:buFont typeface="+mj-lt"/>
              <a:buAutoNum type="arabicPeriod"/>
            </a:pPr>
            <a:r>
              <a:rPr lang="en-US" sz="3200" b="1" dirty="0" smtClean="0">
                <a:solidFill>
                  <a:srgbClr val="FF0000"/>
                </a:solidFill>
              </a:rPr>
              <a:t>Brake state </a:t>
            </a:r>
            <a:r>
              <a:rPr lang="en-US" sz="2400" dirty="0" smtClean="0">
                <a:solidFill>
                  <a:srgbClr val="0000FF"/>
                </a:solidFill>
              </a:rPr>
              <a:t>(</a:t>
            </a:r>
            <a:r>
              <a:rPr lang="en-US" sz="2400" dirty="0" err="1" smtClean="0">
                <a:solidFill>
                  <a:srgbClr val="0000FF"/>
                </a:solidFill>
              </a:rPr>
              <a:t>eg</a:t>
            </a:r>
            <a:r>
              <a:rPr lang="en-US" sz="2400" dirty="0" smtClean="0">
                <a:solidFill>
                  <a:srgbClr val="0000FF"/>
                </a:solidFill>
              </a:rPr>
              <a:t>  how many feet are there on the ground</a:t>
            </a:r>
          </a:p>
          <a:p>
            <a:pPr marL="342900" indent="-342900">
              <a:buFont typeface="+mj-lt"/>
              <a:buAutoNum type="arabicPeriod"/>
            </a:pPr>
            <a:endParaRPr lang="en-US" sz="2400" dirty="0" smtClean="0">
              <a:solidFill>
                <a:srgbClr val="0000FF"/>
              </a:solidFill>
            </a:endParaRPr>
          </a:p>
          <a:p>
            <a:pPr marL="342900" indent="-342900">
              <a:buFont typeface="+mj-lt"/>
              <a:buAutoNum type="arabicPeriod"/>
            </a:pPr>
            <a:r>
              <a:rPr lang="en-US" sz="2400" dirty="0" smtClean="0">
                <a:solidFill>
                  <a:srgbClr val="0000FF"/>
                </a:solidFill>
              </a:rPr>
              <a:t>Think of a nice person</a:t>
            </a:r>
          </a:p>
          <a:p>
            <a:pPr marL="342900" indent="-342900">
              <a:buFont typeface="+mj-lt"/>
              <a:buAutoNum type="arabicPeriod"/>
            </a:pPr>
            <a:r>
              <a:rPr lang="en-US" sz="2400" dirty="0" smtClean="0">
                <a:solidFill>
                  <a:srgbClr val="0000FF"/>
                </a:solidFill>
              </a:rPr>
              <a:t>Look what you see, what you hear, what you feel</a:t>
            </a:r>
          </a:p>
          <a:p>
            <a:pPr marL="342900" indent="-342900">
              <a:buFont typeface="+mj-lt"/>
              <a:buAutoNum type="arabicPeriod"/>
            </a:pPr>
            <a:r>
              <a:rPr lang="en-US" sz="2400" dirty="0" smtClean="0">
                <a:solidFill>
                  <a:srgbClr val="0000FF"/>
                </a:solidFill>
              </a:rPr>
              <a:t>Fill in the body language signs with a </a:t>
            </a:r>
            <a:r>
              <a:rPr lang="en-US" sz="3200" b="1" dirty="0" smtClean="0">
                <a:solidFill>
                  <a:srgbClr val="FF0000"/>
                </a:solidFill>
              </a:rPr>
              <a:t>O</a:t>
            </a:r>
          </a:p>
          <a:p>
            <a:pPr marL="342900" indent="-342900">
              <a:buFont typeface="+mj-lt"/>
              <a:buAutoNum type="arabicPeriod"/>
            </a:pPr>
            <a:r>
              <a:rPr lang="en-US" sz="3200" b="1" dirty="0" smtClean="0">
                <a:solidFill>
                  <a:srgbClr val="FF0000"/>
                </a:solidFill>
              </a:rPr>
              <a:t>Brake state</a:t>
            </a:r>
          </a:p>
          <a:p>
            <a:pPr marL="342900" indent="-342900">
              <a:buFont typeface="+mj-lt"/>
              <a:buAutoNum type="arabicPeriod"/>
            </a:pPr>
            <a:r>
              <a:rPr lang="en-US" sz="2400" dirty="0" smtClean="0">
                <a:solidFill>
                  <a:srgbClr val="0000FF"/>
                </a:solidFill>
              </a:rPr>
              <a:t>Test: think of that person who you met most recently</a:t>
            </a:r>
          </a:p>
          <a:p>
            <a:pPr marL="342900" indent="-342900">
              <a:buFont typeface="+mj-lt"/>
              <a:buAutoNum type="arabicPeriod"/>
            </a:pPr>
            <a:r>
              <a:rPr lang="en-US" sz="2400" dirty="0" smtClean="0">
                <a:solidFill>
                  <a:srgbClr val="0000FF"/>
                </a:solidFill>
              </a:rPr>
              <a:t>Look to the body language and compare it with the first </a:t>
            </a:r>
          </a:p>
          <a:p>
            <a:pPr marL="342900" indent="-342900"/>
            <a:r>
              <a:rPr lang="en-US" sz="2400" smtClean="0">
                <a:solidFill>
                  <a:srgbClr val="0000FF"/>
                </a:solidFill>
              </a:rPr>
              <a:t>	or </a:t>
            </a:r>
            <a:r>
              <a:rPr lang="en-US" sz="2400" dirty="0" smtClean="0">
                <a:solidFill>
                  <a:srgbClr val="0000FF"/>
                </a:solidFill>
              </a:rPr>
              <a:t>the second person</a:t>
            </a:r>
            <a:endParaRPr lang="en-US" sz="1400" dirty="0" smtClean="0">
              <a:solidFill>
                <a:srgbClr val="0000FF"/>
              </a:solidFill>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5400" b="1" dirty="0" smtClean="0">
                <a:solidFill>
                  <a:srgbClr val="0000FF"/>
                </a:solidFill>
              </a:rPr>
              <a:t>Group support</a:t>
            </a:r>
            <a:endParaRPr lang="en-US" sz="5400" b="1" dirty="0">
              <a:solidFill>
                <a:srgbClr val="0000FF"/>
              </a:solidFill>
            </a:endParaRPr>
          </a:p>
        </p:txBody>
      </p:sp>
      <p:sp>
        <p:nvSpPr>
          <p:cNvPr id="4" name="Tijdelijke aanduiding voor inhoud 2"/>
          <p:cNvSpPr txBox="1">
            <a:spLocks/>
          </p:cNvSpPr>
          <p:nvPr/>
        </p:nvSpPr>
        <p:spPr>
          <a:xfrm>
            <a:off x="395536" y="2060849"/>
            <a:ext cx="8229600" cy="367240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rgbClr val="0000FF"/>
                </a:solidFill>
                <a:effectLst/>
                <a:uLnTx/>
                <a:uFillTx/>
                <a:latin typeface="+mn-lt"/>
                <a:ea typeface="+mn-ea"/>
                <a:cs typeface="+mn-cs"/>
              </a:rPr>
              <a:t>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600" b="0" i="0" u="none" strike="noStrike" kern="1200" cap="none" spc="0" normalizeH="0" baseline="0" noProof="0" dirty="0" smtClean="0">
                <a:ln>
                  <a:noFill/>
                </a:ln>
                <a:solidFill>
                  <a:srgbClr val="0000FF"/>
                </a:solidFill>
                <a:effectLst/>
                <a:uLnTx/>
                <a:uFillTx/>
                <a:latin typeface="+mn-lt"/>
                <a:ea typeface="+mn-ea"/>
                <a:cs typeface="+mn-cs"/>
              </a:rPr>
              <a:t>Confidentiality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600" dirty="0" smtClean="0">
                <a:solidFill>
                  <a:srgbClr val="0000FF"/>
                </a:solidFill>
              </a:rPr>
              <a:t>Respect for the model of the world of the other and of yourself</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a:ln>
                <a:noFill/>
              </a:ln>
              <a:solidFill>
                <a:srgbClr val="0000FF"/>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collectively.org/wp-content/uploads/2015/05/Women-activists.jpg"/>
          <p:cNvPicPr>
            <a:picLocks noChangeAspect="1" noChangeArrowheads="1"/>
          </p:cNvPicPr>
          <p:nvPr/>
        </p:nvPicPr>
        <p:blipFill>
          <a:blip r:embed="rId2" cstate="print"/>
          <a:srcRect/>
          <a:stretch>
            <a:fillRect/>
          </a:stretch>
        </p:blipFill>
        <p:spPr bwMode="auto">
          <a:xfrm flipH="1">
            <a:off x="0" y="1556792"/>
            <a:ext cx="3779912" cy="5301208"/>
          </a:xfrm>
          <a:prstGeom prst="rect">
            <a:avLst/>
          </a:prstGeom>
          <a:noFill/>
        </p:spPr>
      </p:pic>
      <p:sp>
        <p:nvSpPr>
          <p:cNvPr id="2" name="Titel 1"/>
          <p:cNvSpPr>
            <a:spLocks noGrp="1"/>
          </p:cNvSpPr>
          <p:nvPr>
            <p:ph type="title"/>
          </p:nvPr>
        </p:nvSpPr>
        <p:spPr>
          <a:xfrm>
            <a:off x="457200" y="274638"/>
            <a:ext cx="5987008" cy="1143000"/>
          </a:xfrm>
        </p:spPr>
        <p:txBody>
          <a:bodyPr>
            <a:normAutofit/>
          </a:bodyPr>
          <a:lstStyle/>
          <a:p>
            <a:r>
              <a:rPr lang="en-US" sz="6000" b="1" dirty="0" smtClean="0">
                <a:solidFill>
                  <a:srgbClr val="0000FF"/>
                </a:solidFill>
              </a:rPr>
              <a:t>Recent Situation </a:t>
            </a:r>
            <a:endParaRPr lang="nl-NL" sz="6000" b="1" dirty="0">
              <a:solidFill>
                <a:srgbClr val="0000FF"/>
              </a:solidFill>
            </a:endParaRPr>
          </a:p>
        </p:txBody>
      </p:sp>
      <p:sp>
        <p:nvSpPr>
          <p:cNvPr id="3" name="Tijdelijke aanduiding voor inhoud 2"/>
          <p:cNvSpPr>
            <a:spLocks noGrp="1"/>
          </p:cNvSpPr>
          <p:nvPr>
            <p:ph idx="1"/>
          </p:nvPr>
        </p:nvSpPr>
        <p:spPr>
          <a:xfrm>
            <a:off x="3851920" y="1772816"/>
            <a:ext cx="4968552" cy="5085184"/>
          </a:xfrm>
        </p:spPr>
        <p:txBody>
          <a:bodyPr>
            <a:noAutofit/>
          </a:bodyPr>
          <a:lstStyle/>
          <a:p>
            <a:pPr marL="0" indent="0">
              <a:buNone/>
            </a:pPr>
            <a:r>
              <a:rPr lang="en-US" sz="3600" dirty="0" smtClean="0">
                <a:solidFill>
                  <a:srgbClr val="0000FF"/>
                </a:solidFill>
              </a:rPr>
              <a:t>Describe a situation of today, yesterday or last week in which you had the idea that you rather would like to have communicated in a better way.</a:t>
            </a:r>
          </a:p>
          <a:p>
            <a:pPr marL="0" indent="0">
              <a:buNone/>
            </a:pPr>
            <a:r>
              <a:rPr lang="en-US" sz="3600" dirty="0" smtClean="0">
                <a:solidFill>
                  <a:srgbClr val="0000FF"/>
                </a:solidFill>
              </a:rPr>
              <a:t>Write it in Arabic or English on page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800" b="1" dirty="0" smtClean="0">
                <a:solidFill>
                  <a:srgbClr val="0000FF"/>
                </a:solidFill>
              </a:rPr>
              <a:t>Goal(s) for this course</a:t>
            </a:r>
            <a:endParaRPr lang="en-US" sz="4800" b="1" dirty="0">
              <a:solidFill>
                <a:srgbClr val="0000FF"/>
              </a:solidFill>
            </a:endParaRPr>
          </a:p>
        </p:txBody>
      </p:sp>
      <p:sp>
        <p:nvSpPr>
          <p:cNvPr id="3" name="Tijdelijke aanduiding voor inhoud 2"/>
          <p:cNvSpPr>
            <a:spLocks noGrp="1"/>
          </p:cNvSpPr>
          <p:nvPr>
            <p:ph idx="1"/>
          </p:nvPr>
        </p:nvSpPr>
        <p:spPr>
          <a:xfrm>
            <a:off x="395536" y="3789040"/>
            <a:ext cx="8748464" cy="1656184"/>
          </a:xfrm>
        </p:spPr>
        <p:txBody>
          <a:bodyPr>
            <a:normAutofit/>
          </a:bodyPr>
          <a:lstStyle/>
          <a:p>
            <a:pPr>
              <a:buNone/>
            </a:pPr>
            <a:r>
              <a:rPr lang="en-US" sz="4000" dirty="0" smtClean="0">
                <a:solidFill>
                  <a:srgbClr val="0000FF"/>
                </a:solidFill>
              </a:rPr>
              <a:t>Be positive</a:t>
            </a:r>
          </a:p>
          <a:p>
            <a:pPr>
              <a:buNone/>
            </a:pPr>
            <a:r>
              <a:rPr lang="en-US" sz="4000" dirty="0" smtClean="0">
                <a:solidFill>
                  <a:srgbClr val="0000FF"/>
                </a:solidFill>
              </a:rPr>
              <a:t>Ecology</a:t>
            </a:r>
          </a:p>
        </p:txBody>
      </p:sp>
      <p:pic>
        <p:nvPicPr>
          <p:cNvPr id="142338" name="Picture 2" descr="http://leanblitz.net/wp-content/uploads/2013/01/smart-goal-dart-target.png"/>
          <p:cNvPicPr>
            <a:picLocks noChangeAspect="1" noChangeArrowheads="1"/>
          </p:cNvPicPr>
          <p:nvPr/>
        </p:nvPicPr>
        <p:blipFill>
          <a:blip r:embed="rId2" cstate="print"/>
          <a:srcRect/>
          <a:stretch>
            <a:fillRect/>
          </a:stretch>
        </p:blipFill>
        <p:spPr bwMode="auto">
          <a:xfrm>
            <a:off x="5164307" y="332656"/>
            <a:ext cx="3979693"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2338"/>
                                        </p:tgtEl>
                                        <p:attrNameLst>
                                          <p:attrName>style.visibility</p:attrName>
                                        </p:attrNameLst>
                                      </p:cBhvr>
                                      <p:to>
                                        <p:strVal val="visible"/>
                                      </p:to>
                                    </p:set>
                                    <p:anim calcmode="lin" valueType="num">
                                      <p:cBhvr additive="base">
                                        <p:cTn id="7" dur="500" fill="hold"/>
                                        <p:tgtEl>
                                          <p:spTgt spid="142338"/>
                                        </p:tgtEl>
                                        <p:attrNameLst>
                                          <p:attrName>ppt_x</p:attrName>
                                        </p:attrNameLst>
                                      </p:cBhvr>
                                      <p:tavLst>
                                        <p:tav tm="0">
                                          <p:val>
                                            <p:strVal val="0-#ppt_w/2"/>
                                          </p:val>
                                        </p:tav>
                                        <p:tav tm="100000">
                                          <p:val>
                                            <p:strVal val="#ppt_x"/>
                                          </p:val>
                                        </p:tav>
                                      </p:tavLst>
                                    </p:anim>
                                    <p:anim calcmode="lin" valueType="num">
                                      <p:cBhvr additive="base">
                                        <p:cTn id="8" dur="500" fill="hold"/>
                                        <p:tgtEl>
                                          <p:spTgt spid="1423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twerkdergedachten.nl/Images/Neurons%20groot.jpg"/>
          <p:cNvPicPr>
            <a:picLocks noChangeAspect="1" noChangeArrowheads="1"/>
          </p:cNvPicPr>
          <p:nvPr/>
        </p:nvPicPr>
        <p:blipFill>
          <a:blip r:embed="rId2" cstate="print"/>
          <a:srcRect/>
          <a:stretch>
            <a:fillRect/>
          </a:stretch>
        </p:blipFill>
        <p:spPr bwMode="auto">
          <a:xfrm>
            <a:off x="4499991" y="908720"/>
            <a:ext cx="4644009" cy="5760640"/>
          </a:xfrm>
          <a:prstGeom prst="rect">
            <a:avLst/>
          </a:prstGeom>
          <a:noFill/>
        </p:spPr>
      </p:pic>
      <p:sp>
        <p:nvSpPr>
          <p:cNvPr id="2" name="Titel 1"/>
          <p:cNvSpPr>
            <a:spLocks noGrp="1"/>
          </p:cNvSpPr>
          <p:nvPr>
            <p:ph type="title"/>
          </p:nvPr>
        </p:nvSpPr>
        <p:spPr>
          <a:xfrm>
            <a:off x="467544" y="0"/>
            <a:ext cx="8229600" cy="1143000"/>
          </a:xfrm>
        </p:spPr>
        <p:txBody>
          <a:bodyPr/>
          <a:lstStyle/>
          <a:p>
            <a:r>
              <a:rPr lang="nl-NL" b="1" dirty="0" err="1" smtClean="0">
                <a:solidFill>
                  <a:srgbClr val="0000FF"/>
                </a:solidFill>
              </a:rPr>
              <a:t>What</a:t>
            </a:r>
            <a:r>
              <a:rPr lang="nl-NL" b="1" dirty="0" smtClean="0">
                <a:solidFill>
                  <a:srgbClr val="0000FF"/>
                </a:solidFill>
              </a:rPr>
              <a:t> is NLP?</a:t>
            </a:r>
            <a:endParaRPr lang="nl-NL" b="1" dirty="0">
              <a:solidFill>
                <a:srgbClr val="0000FF"/>
              </a:solidFill>
            </a:endParaRPr>
          </a:p>
        </p:txBody>
      </p:sp>
      <p:sp>
        <p:nvSpPr>
          <p:cNvPr id="3" name="Tijdelijke aanduiding voor inhoud 2"/>
          <p:cNvSpPr>
            <a:spLocks noGrp="1"/>
          </p:cNvSpPr>
          <p:nvPr>
            <p:ph idx="1"/>
          </p:nvPr>
        </p:nvSpPr>
        <p:spPr>
          <a:xfrm>
            <a:off x="0" y="764704"/>
            <a:ext cx="5364088" cy="5832648"/>
          </a:xfrm>
        </p:spPr>
        <p:txBody>
          <a:bodyPr>
            <a:noAutofit/>
          </a:bodyPr>
          <a:lstStyle/>
          <a:p>
            <a:r>
              <a:rPr lang="en-US" sz="4000" b="1" dirty="0" smtClean="0">
                <a:solidFill>
                  <a:srgbClr val="0000FF"/>
                </a:solidFill>
              </a:rPr>
              <a:t>Neurologic</a:t>
            </a:r>
            <a:r>
              <a:rPr lang="en-US" sz="4000" dirty="0" smtClean="0">
                <a:solidFill>
                  <a:srgbClr val="0000FF"/>
                </a:solidFill>
              </a:rPr>
              <a:t> </a:t>
            </a:r>
          </a:p>
          <a:p>
            <a:r>
              <a:rPr lang="en-US" sz="4000" b="1" dirty="0" smtClean="0">
                <a:solidFill>
                  <a:srgbClr val="0000FF"/>
                </a:solidFill>
              </a:rPr>
              <a:t> Linguistic</a:t>
            </a:r>
            <a:r>
              <a:rPr lang="en-US" sz="4000" dirty="0" smtClean="0">
                <a:solidFill>
                  <a:srgbClr val="0000FF"/>
                </a:solidFill>
              </a:rPr>
              <a:t> </a:t>
            </a:r>
          </a:p>
          <a:p>
            <a:r>
              <a:rPr lang="en-US" sz="4000" b="1" dirty="0" smtClean="0">
                <a:solidFill>
                  <a:srgbClr val="0000FF"/>
                </a:solidFill>
              </a:rPr>
              <a:t> Programming</a:t>
            </a:r>
            <a:endParaRPr lang="en-US" sz="4000" dirty="0">
              <a:solidFill>
                <a:srgbClr val="0000FF"/>
              </a:solidFill>
            </a:endParaRPr>
          </a:p>
        </p:txBody>
      </p:sp>
      <p:sp>
        <p:nvSpPr>
          <p:cNvPr id="5" name="Rechthoek 4"/>
          <p:cNvSpPr/>
          <p:nvPr/>
        </p:nvSpPr>
        <p:spPr>
          <a:xfrm>
            <a:off x="6372200" y="548680"/>
            <a:ext cx="2536720" cy="646331"/>
          </a:xfrm>
          <a:prstGeom prst="rect">
            <a:avLst/>
          </a:prstGeom>
        </p:spPr>
        <p:txBody>
          <a:bodyPr wrap="none">
            <a:spAutoFit/>
          </a:bodyPr>
          <a:lstStyle/>
          <a:p>
            <a:r>
              <a:rPr lang="en-US" b="1" dirty="0" smtClean="0">
                <a:solidFill>
                  <a:srgbClr val="0000FF"/>
                </a:solidFill>
              </a:rPr>
              <a:t>100 billion neurons</a:t>
            </a:r>
          </a:p>
          <a:p>
            <a:r>
              <a:rPr lang="en-US" b="1" dirty="0" smtClean="0">
                <a:solidFill>
                  <a:srgbClr val="0000FF"/>
                </a:solidFill>
              </a:rPr>
              <a:t>Each 30.000 connections</a:t>
            </a:r>
            <a:endParaRPr 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0-#ppt_w/2"/>
                                          </p:val>
                                        </p:tav>
                                        <p:tav tm="100000">
                                          <p:val>
                                            <p:strVal val="#ppt_x"/>
                                          </p:val>
                                        </p:tav>
                                      </p:tavLst>
                                    </p:anim>
                                    <p:anim calcmode="lin" valueType="num">
                                      <p:cBhvr additive="base">
                                        <p:cTn id="3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67744" y="116632"/>
            <a:ext cx="6408712" cy="1143000"/>
          </a:xfrm>
        </p:spPr>
        <p:txBody>
          <a:bodyPr>
            <a:normAutofit fontScale="90000"/>
          </a:bodyPr>
          <a:lstStyle/>
          <a:p>
            <a:r>
              <a:rPr lang="nl-NL" b="1" dirty="0" smtClean="0">
                <a:solidFill>
                  <a:srgbClr val="0000FF"/>
                </a:solidFill>
              </a:rPr>
              <a:t>The toolkit of NLP:</a:t>
            </a:r>
            <a:r>
              <a:rPr lang="nl-NL" b="1" dirty="0" err="1" smtClean="0">
                <a:solidFill>
                  <a:srgbClr val="0000FF"/>
                </a:solidFill>
              </a:rPr>
              <a:t>Neuro</a:t>
            </a:r>
            <a:r>
              <a:rPr lang="nl-NL" b="1" dirty="0" smtClean="0">
                <a:solidFill>
                  <a:srgbClr val="0000FF"/>
                </a:solidFill>
              </a:rPr>
              <a:t> </a:t>
            </a:r>
            <a:r>
              <a:rPr lang="nl-NL" b="1" dirty="0" err="1" smtClean="0">
                <a:solidFill>
                  <a:srgbClr val="0000FF"/>
                </a:solidFill>
              </a:rPr>
              <a:t>Linguistic</a:t>
            </a:r>
            <a:r>
              <a:rPr lang="nl-NL" b="1" dirty="0" smtClean="0">
                <a:solidFill>
                  <a:srgbClr val="0000FF"/>
                </a:solidFill>
              </a:rPr>
              <a:t> </a:t>
            </a:r>
            <a:r>
              <a:rPr lang="nl-NL" b="1" dirty="0" err="1" smtClean="0">
                <a:solidFill>
                  <a:srgbClr val="0000FF"/>
                </a:solidFill>
              </a:rPr>
              <a:t>Programming</a:t>
            </a:r>
            <a:endParaRPr lang="nl-NL" b="1" dirty="0">
              <a:solidFill>
                <a:srgbClr val="0000FF"/>
              </a:solidFill>
            </a:endParaRPr>
          </a:p>
        </p:txBody>
      </p:sp>
      <p:pic>
        <p:nvPicPr>
          <p:cNvPr id="6" name="Tijdelijke aanduiding voor inhoud 5" descr="gereedschapskist2.jpg"/>
          <p:cNvPicPr>
            <a:picLocks noGrp="1" noChangeAspect="1"/>
          </p:cNvPicPr>
          <p:nvPr>
            <p:ph idx="1"/>
          </p:nvPr>
        </p:nvPicPr>
        <p:blipFill>
          <a:blip r:embed="rId2" cstate="print"/>
          <a:stretch>
            <a:fillRect/>
          </a:stretch>
        </p:blipFill>
        <p:spPr>
          <a:xfrm>
            <a:off x="2843808" y="2400739"/>
            <a:ext cx="3731151" cy="3476533"/>
          </a:xfrm>
          <a:solidFill>
            <a:srgbClr val="009900"/>
          </a:solidFill>
        </p:spPr>
      </p:pic>
      <p:sp>
        <p:nvSpPr>
          <p:cNvPr id="4" name="Tijdelijke aanduiding voor dianummer 3"/>
          <p:cNvSpPr>
            <a:spLocks noGrp="1"/>
          </p:cNvSpPr>
          <p:nvPr>
            <p:ph type="sldNum" sz="quarter" idx="12"/>
          </p:nvPr>
        </p:nvSpPr>
        <p:spPr>
          <a:xfrm>
            <a:off x="6012160" y="6237312"/>
            <a:ext cx="2133600" cy="365125"/>
          </a:xfrm>
          <a:solidFill>
            <a:schemeClr val="tx2">
              <a:lumMod val="60000"/>
              <a:lumOff val="40000"/>
            </a:schemeClr>
          </a:solidFill>
        </p:spPr>
        <p:txBody>
          <a:bodyPr/>
          <a:lstStyle/>
          <a:p>
            <a:pPr algn="l">
              <a:defRPr/>
            </a:pPr>
            <a:r>
              <a:rPr lang="nl-NL" sz="1800" dirty="0" err="1" smtClean="0">
                <a:solidFill>
                  <a:schemeClr val="tx1"/>
                </a:solidFill>
              </a:rPr>
              <a:t>Submodalities</a:t>
            </a:r>
            <a:endParaRPr lang="nl-NL" dirty="0">
              <a:solidFill>
                <a:schemeClr val="tx1"/>
              </a:solidFill>
            </a:endParaRPr>
          </a:p>
        </p:txBody>
      </p:sp>
      <p:pic>
        <p:nvPicPr>
          <p:cNvPr id="5" name="Afbeelding 4" descr="Olifant modern.jpg"/>
          <p:cNvPicPr>
            <a:picLocks noChangeAspect="1"/>
          </p:cNvPicPr>
          <p:nvPr/>
        </p:nvPicPr>
        <p:blipFill>
          <a:blip r:embed="rId3" cstate="print">
            <a:duotone>
              <a:schemeClr val="accent5">
                <a:shade val="45000"/>
                <a:satMod val="135000"/>
              </a:schemeClr>
              <a:prstClr val="white"/>
            </a:duotone>
            <a:lum bright="-20000" contrast="30000"/>
          </a:blip>
          <a:stretch>
            <a:fillRect/>
          </a:stretch>
        </p:blipFill>
        <p:spPr>
          <a:xfrm>
            <a:off x="0" y="0"/>
            <a:ext cx="2420640" cy="2026490"/>
          </a:xfrm>
          <a:prstGeom prst="rect">
            <a:avLst/>
          </a:prstGeom>
        </p:spPr>
      </p:pic>
      <p:sp>
        <p:nvSpPr>
          <p:cNvPr id="7" name="Tekstvak 6"/>
          <p:cNvSpPr txBox="1"/>
          <p:nvPr/>
        </p:nvSpPr>
        <p:spPr>
          <a:xfrm>
            <a:off x="6732240" y="1979548"/>
            <a:ext cx="1584176" cy="369332"/>
          </a:xfrm>
          <a:prstGeom prst="rect">
            <a:avLst/>
          </a:prstGeom>
          <a:solidFill>
            <a:srgbClr val="FFFF00"/>
          </a:solidFill>
          <a:ln>
            <a:solidFill>
              <a:srgbClr val="FF0000"/>
            </a:solidFill>
          </a:ln>
        </p:spPr>
        <p:txBody>
          <a:bodyPr wrap="square" rtlCol="0">
            <a:spAutoFit/>
          </a:bodyPr>
          <a:lstStyle/>
          <a:p>
            <a:r>
              <a:rPr lang="nl-NL" dirty="0" smtClean="0"/>
              <a:t>1 Focus</a:t>
            </a:r>
            <a:endParaRPr lang="nl-NL" dirty="0"/>
          </a:p>
        </p:txBody>
      </p:sp>
      <p:sp>
        <p:nvSpPr>
          <p:cNvPr id="8" name="Tekstvak 7"/>
          <p:cNvSpPr txBox="1"/>
          <p:nvPr/>
        </p:nvSpPr>
        <p:spPr>
          <a:xfrm>
            <a:off x="179512" y="4221088"/>
            <a:ext cx="2376264" cy="369332"/>
          </a:xfrm>
          <a:prstGeom prst="rect">
            <a:avLst/>
          </a:prstGeom>
          <a:solidFill>
            <a:srgbClr val="009900"/>
          </a:solidFill>
          <a:ln>
            <a:solidFill>
              <a:srgbClr val="FF0000"/>
            </a:solidFill>
          </a:ln>
        </p:spPr>
        <p:txBody>
          <a:bodyPr wrap="square" rtlCol="0">
            <a:spAutoFit/>
          </a:bodyPr>
          <a:lstStyle/>
          <a:p>
            <a:r>
              <a:rPr lang="en-US" dirty="0" smtClean="0"/>
              <a:t>Neurological levels </a:t>
            </a:r>
            <a:endParaRPr lang="nl-NL" dirty="0"/>
          </a:p>
        </p:txBody>
      </p:sp>
      <p:sp>
        <p:nvSpPr>
          <p:cNvPr id="9" name="Tekstvak 8"/>
          <p:cNvSpPr txBox="1"/>
          <p:nvPr/>
        </p:nvSpPr>
        <p:spPr>
          <a:xfrm>
            <a:off x="6732240" y="2699628"/>
            <a:ext cx="936104" cy="369332"/>
          </a:xfrm>
          <a:prstGeom prst="rect">
            <a:avLst/>
          </a:prstGeom>
          <a:solidFill>
            <a:srgbClr val="FFFF00"/>
          </a:solidFill>
          <a:ln>
            <a:solidFill>
              <a:srgbClr val="FF0000"/>
            </a:solidFill>
          </a:ln>
        </p:spPr>
        <p:txBody>
          <a:bodyPr wrap="square" rtlCol="0">
            <a:spAutoFit/>
          </a:bodyPr>
          <a:lstStyle/>
          <a:p>
            <a:r>
              <a:rPr lang="nl-NL" dirty="0" smtClean="0"/>
              <a:t>3 </a:t>
            </a:r>
            <a:r>
              <a:rPr lang="nl-NL" dirty="0" err="1" smtClean="0"/>
              <a:t>Doing</a:t>
            </a:r>
            <a:endParaRPr lang="nl-NL" dirty="0"/>
          </a:p>
        </p:txBody>
      </p:sp>
      <p:sp>
        <p:nvSpPr>
          <p:cNvPr id="11" name="Tekstvak 10"/>
          <p:cNvSpPr txBox="1"/>
          <p:nvPr/>
        </p:nvSpPr>
        <p:spPr>
          <a:xfrm>
            <a:off x="6372200" y="4293096"/>
            <a:ext cx="2664296" cy="369332"/>
          </a:xfrm>
          <a:prstGeom prst="rect">
            <a:avLst/>
          </a:prstGeom>
          <a:solidFill>
            <a:schemeClr val="accent6">
              <a:lumMod val="75000"/>
            </a:schemeClr>
          </a:solidFill>
          <a:ln>
            <a:solidFill>
              <a:srgbClr val="FF0000"/>
            </a:solidFill>
          </a:ln>
        </p:spPr>
        <p:txBody>
          <a:bodyPr wrap="square" rtlCol="0">
            <a:spAutoFit/>
          </a:bodyPr>
          <a:lstStyle/>
          <a:p>
            <a:r>
              <a:rPr lang="nl-NL" dirty="0" smtClean="0"/>
              <a:t>Respect</a:t>
            </a:r>
            <a:endParaRPr lang="nl-NL" dirty="0"/>
          </a:p>
        </p:txBody>
      </p:sp>
      <p:sp>
        <p:nvSpPr>
          <p:cNvPr id="12" name="Tekstvak 11"/>
          <p:cNvSpPr txBox="1"/>
          <p:nvPr/>
        </p:nvSpPr>
        <p:spPr>
          <a:xfrm>
            <a:off x="2411760" y="1907540"/>
            <a:ext cx="1368152" cy="369332"/>
          </a:xfrm>
          <a:prstGeom prst="rect">
            <a:avLst/>
          </a:prstGeom>
          <a:solidFill>
            <a:srgbClr val="FF3300"/>
          </a:solidFill>
          <a:ln>
            <a:solidFill>
              <a:srgbClr val="FF0000"/>
            </a:solidFill>
          </a:ln>
        </p:spPr>
        <p:txBody>
          <a:bodyPr wrap="square" rtlCol="0">
            <a:spAutoFit/>
          </a:bodyPr>
          <a:lstStyle/>
          <a:p>
            <a:r>
              <a:rPr lang="nl-NL" dirty="0" err="1" smtClean="0"/>
              <a:t>Anchoring</a:t>
            </a:r>
            <a:endParaRPr lang="nl-NL" dirty="0"/>
          </a:p>
        </p:txBody>
      </p:sp>
      <p:sp>
        <p:nvSpPr>
          <p:cNvPr id="13" name="Tekstvak 12"/>
          <p:cNvSpPr txBox="1"/>
          <p:nvPr/>
        </p:nvSpPr>
        <p:spPr>
          <a:xfrm>
            <a:off x="6732240" y="2339588"/>
            <a:ext cx="1944216" cy="369332"/>
          </a:xfrm>
          <a:prstGeom prst="rect">
            <a:avLst/>
          </a:prstGeom>
          <a:solidFill>
            <a:srgbClr val="FFFF00"/>
          </a:solidFill>
          <a:ln>
            <a:solidFill>
              <a:srgbClr val="FF0000"/>
            </a:solidFill>
          </a:ln>
        </p:spPr>
        <p:txBody>
          <a:bodyPr wrap="square" rtlCol="0">
            <a:spAutoFit/>
          </a:bodyPr>
          <a:lstStyle/>
          <a:p>
            <a:r>
              <a:rPr lang="nl-NL" dirty="0" smtClean="0"/>
              <a:t>2 </a:t>
            </a:r>
            <a:r>
              <a:rPr lang="nl-NL" dirty="0" err="1" smtClean="0"/>
              <a:t>Give</a:t>
            </a:r>
            <a:r>
              <a:rPr lang="nl-NL" dirty="0" smtClean="0"/>
              <a:t> </a:t>
            </a:r>
            <a:r>
              <a:rPr lang="nl-NL" dirty="0" err="1" smtClean="0"/>
              <a:t>meaning</a:t>
            </a:r>
            <a:endParaRPr lang="nl-NL" dirty="0"/>
          </a:p>
        </p:txBody>
      </p:sp>
      <p:sp>
        <p:nvSpPr>
          <p:cNvPr id="14" name="Tekstvak 13"/>
          <p:cNvSpPr txBox="1"/>
          <p:nvPr/>
        </p:nvSpPr>
        <p:spPr>
          <a:xfrm>
            <a:off x="6012160" y="5867980"/>
            <a:ext cx="2448272" cy="369332"/>
          </a:xfrm>
          <a:prstGeom prst="rect">
            <a:avLst/>
          </a:prstGeom>
          <a:solidFill>
            <a:schemeClr val="tx2">
              <a:lumMod val="60000"/>
              <a:lumOff val="40000"/>
            </a:schemeClr>
          </a:solidFill>
          <a:ln>
            <a:solidFill>
              <a:srgbClr val="FF0000"/>
            </a:solidFill>
          </a:ln>
        </p:spPr>
        <p:txBody>
          <a:bodyPr wrap="square" rtlCol="0">
            <a:spAutoFit/>
          </a:bodyPr>
          <a:lstStyle/>
          <a:p>
            <a:r>
              <a:rPr lang="nl-NL" dirty="0" err="1" smtClean="0"/>
              <a:t>Internal</a:t>
            </a:r>
            <a:r>
              <a:rPr lang="nl-NL" dirty="0" smtClean="0"/>
              <a:t> </a:t>
            </a:r>
            <a:r>
              <a:rPr lang="nl-NL" dirty="0" err="1" smtClean="0"/>
              <a:t>representation</a:t>
            </a:r>
            <a:endParaRPr lang="nl-NL" dirty="0"/>
          </a:p>
        </p:txBody>
      </p:sp>
      <p:sp>
        <p:nvSpPr>
          <p:cNvPr id="16" name="Tekstvak 15"/>
          <p:cNvSpPr txBox="1"/>
          <p:nvPr/>
        </p:nvSpPr>
        <p:spPr>
          <a:xfrm>
            <a:off x="323528" y="3501008"/>
            <a:ext cx="2411760" cy="646331"/>
          </a:xfrm>
          <a:prstGeom prst="rect">
            <a:avLst/>
          </a:prstGeom>
          <a:solidFill>
            <a:schemeClr val="tx2">
              <a:lumMod val="60000"/>
              <a:lumOff val="40000"/>
            </a:schemeClr>
          </a:solidFill>
          <a:ln>
            <a:solidFill>
              <a:srgbClr val="FF0000"/>
            </a:solidFill>
          </a:ln>
        </p:spPr>
        <p:txBody>
          <a:bodyPr wrap="square" rtlCol="0">
            <a:spAutoFit/>
          </a:bodyPr>
          <a:lstStyle/>
          <a:p>
            <a:r>
              <a:rPr lang="nl-NL" dirty="0" smtClean="0"/>
              <a:t>4 step </a:t>
            </a:r>
            <a:r>
              <a:rPr lang="nl-NL" dirty="0" err="1" smtClean="0"/>
              <a:t>learning</a:t>
            </a:r>
            <a:r>
              <a:rPr lang="nl-NL" dirty="0" smtClean="0"/>
              <a:t> proces  </a:t>
            </a:r>
            <a:r>
              <a:rPr lang="nl-NL" dirty="0" err="1" smtClean="0"/>
              <a:t>motivating</a:t>
            </a:r>
            <a:r>
              <a:rPr lang="nl-NL" dirty="0" smtClean="0"/>
              <a:t> in 2nd step</a:t>
            </a:r>
            <a:endParaRPr lang="nl-NL" dirty="0"/>
          </a:p>
        </p:txBody>
      </p:sp>
      <p:sp>
        <p:nvSpPr>
          <p:cNvPr id="17" name="Tekstvak 16"/>
          <p:cNvSpPr txBox="1"/>
          <p:nvPr/>
        </p:nvSpPr>
        <p:spPr>
          <a:xfrm>
            <a:off x="179512" y="5310500"/>
            <a:ext cx="2880320" cy="369332"/>
          </a:xfrm>
          <a:prstGeom prst="rect">
            <a:avLst/>
          </a:prstGeom>
          <a:solidFill>
            <a:srgbClr val="009900"/>
          </a:solidFill>
          <a:ln>
            <a:solidFill>
              <a:srgbClr val="FF0000"/>
            </a:solidFill>
          </a:ln>
        </p:spPr>
        <p:txBody>
          <a:bodyPr wrap="square" rtlCol="0">
            <a:spAutoFit/>
          </a:bodyPr>
          <a:lstStyle/>
          <a:p>
            <a:r>
              <a:rPr lang="nl-NL" dirty="0" smtClean="0"/>
              <a:t>Building </a:t>
            </a:r>
            <a:r>
              <a:rPr lang="nl-NL" dirty="0" err="1" smtClean="0"/>
              <a:t>empowering</a:t>
            </a:r>
            <a:r>
              <a:rPr lang="nl-NL" dirty="0" smtClean="0"/>
              <a:t> </a:t>
            </a:r>
            <a:r>
              <a:rPr lang="nl-NL" dirty="0" err="1" smtClean="0"/>
              <a:t>beliefs</a:t>
            </a:r>
            <a:endParaRPr lang="nl-NL" dirty="0"/>
          </a:p>
        </p:txBody>
      </p:sp>
      <p:sp>
        <p:nvSpPr>
          <p:cNvPr id="18" name="Tekstvak 17"/>
          <p:cNvSpPr txBox="1"/>
          <p:nvPr/>
        </p:nvSpPr>
        <p:spPr>
          <a:xfrm>
            <a:off x="3203848" y="6309320"/>
            <a:ext cx="2736304" cy="369332"/>
          </a:xfrm>
          <a:prstGeom prst="rect">
            <a:avLst/>
          </a:prstGeom>
          <a:solidFill>
            <a:schemeClr val="accent2">
              <a:lumMod val="60000"/>
              <a:lumOff val="40000"/>
            </a:schemeClr>
          </a:solidFill>
          <a:ln>
            <a:solidFill>
              <a:srgbClr val="FF0000"/>
            </a:solidFill>
          </a:ln>
        </p:spPr>
        <p:txBody>
          <a:bodyPr wrap="square" rtlCol="0">
            <a:spAutoFit/>
          </a:bodyPr>
          <a:lstStyle/>
          <a:p>
            <a:r>
              <a:rPr lang="nl-NL" dirty="0" err="1" smtClean="0"/>
              <a:t>Using</a:t>
            </a:r>
            <a:r>
              <a:rPr lang="nl-NL" dirty="0" smtClean="0"/>
              <a:t> </a:t>
            </a:r>
            <a:r>
              <a:rPr lang="nl-NL" dirty="0" err="1" smtClean="0"/>
              <a:t>your</a:t>
            </a:r>
            <a:r>
              <a:rPr lang="nl-NL" dirty="0" smtClean="0"/>
              <a:t> inner resources</a:t>
            </a:r>
            <a:endParaRPr lang="nl-NL" dirty="0"/>
          </a:p>
        </p:txBody>
      </p:sp>
      <p:sp>
        <p:nvSpPr>
          <p:cNvPr id="19" name="Tekstvak 18"/>
          <p:cNvSpPr txBox="1"/>
          <p:nvPr/>
        </p:nvSpPr>
        <p:spPr>
          <a:xfrm>
            <a:off x="6372200" y="3645024"/>
            <a:ext cx="2088232" cy="646331"/>
          </a:xfrm>
          <a:prstGeom prst="rect">
            <a:avLst/>
          </a:prstGeom>
          <a:solidFill>
            <a:schemeClr val="accent6">
              <a:lumMod val="75000"/>
            </a:schemeClr>
          </a:solidFill>
          <a:ln>
            <a:solidFill>
              <a:srgbClr val="FF0000"/>
            </a:solidFill>
          </a:ln>
        </p:spPr>
        <p:txBody>
          <a:bodyPr wrap="square" rtlCol="0">
            <a:spAutoFit/>
          </a:bodyPr>
          <a:lstStyle/>
          <a:p>
            <a:r>
              <a:rPr lang="nl-NL" dirty="0" err="1" smtClean="0"/>
              <a:t>Integrate</a:t>
            </a:r>
            <a:r>
              <a:rPr lang="nl-NL" dirty="0" smtClean="0"/>
              <a:t> </a:t>
            </a:r>
            <a:r>
              <a:rPr lang="nl-NL" dirty="0" err="1" smtClean="0"/>
              <a:t>presuppositions</a:t>
            </a:r>
            <a:endParaRPr lang="nl-NL" dirty="0"/>
          </a:p>
        </p:txBody>
      </p:sp>
      <p:sp>
        <p:nvSpPr>
          <p:cNvPr id="20" name="Tekstvak 19"/>
          <p:cNvSpPr txBox="1"/>
          <p:nvPr/>
        </p:nvSpPr>
        <p:spPr>
          <a:xfrm>
            <a:off x="467544" y="6200636"/>
            <a:ext cx="2376264" cy="369332"/>
          </a:xfrm>
          <a:prstGeom prst="rect">
            <a:avLst/>
          </a:prstGeom>
          <a:solidFill>
            <a:srgbClr val="FF0000"/>
          </a:solidFill>
          <a:ln>
            <a:solidFill>
              <a:srgbClr val="FF0000"/>
            </a:solidFill>
          </a:ln>
        </p:spPr>
        <p:txBody>
          <a:bodyPr wrap="square" rtlCol="0">
            <a:spAutoFit/>
          </a:bodyPr>
          <a:lstStyle/>
          <a:p>
            <a:r>
              <a:rPr lang="nl-NL" dirty="0" smtClean="0"/>
              <a:t>3 </a:t>
            </a:r>
            <a:r>
              <a:rPr lang="nl-NL" dirty="0" err="1" smtClean="0"/>
              <a:t>Perceptual</a:t>
            </a:r>
            <a:r>
              <a:rPr lang="nl-NL" dirty="0" smtClean="0"/>
              <a:t> </a:t>
            </a:r>
            <a:r>
              <a:rPr lang="nl-NL" dirty="0" err="1" smtClean="0"/>
              <a:t>positions</a:t>
            </a:r>
            <a:endParaRPr lang="nl-NL" dirty="0"/>
          </a:p>
        </p:txBody>
      </p:sp>
      <p:sp>
        <p:nvSpPr>
          <p:cNvPr id="21" name="Tekstvak 20"/>
          <p:cNvSpPr txBox="1"/>
          <p:nvPr/>
        </p:nvSpPr>
        <p:spPr>
          <a:xfrm>
            <a:off x="35496" y="3068960"/>
            <a:ext cx="2880320" cy="369332"/>
          </a:xfrm>
          <a:prstGeom prst="rect">
            <a:avLst/>
          </a:prstGeom>
          <a:solidFill>
            <a:srgbClr val="00B0F0"/>
          </a:solidFill>
          <a:ln>
            <a:solidFill>
              <a:srgbClr val="FF0000"/>
            </a:solidFill>
          </a:ln>
        </p:spPr>
        <p:txBody>
          <a:bodyPr wrap="square" rtlCol="0">
            <a:spAutoFit/>
          </a:bodyPr>
          <a:lstStyle/>
          <a:p>
            <a:r>
              <a:rPr lang="nl-NL" dirty="0" err="1" smtClean="0"/>
              <a:t>Language</a:t>
            </a:r>
            <a:r>
              <a:rPr lang="nl-NL" dirty="0" smtClean="0"/>
              <a:t>: Metamodel</a:t>
            </a:r>
            <a:endParaRPr lang="nl-NL" dirty="0"/>
          </a:p>
        </p:txBody>
      </p:sp>
      <p:sp>
        <p:nvSpPr>
          <p:cNvPr id="22" name="Tekstvak 21"/>
          <p:cNvSpPr txBox="1"/>
          <p:nvPr/>
        </p:nvSpPr>
        <p:spPr>
          <a:xfrm>
            <a:off x="6372200" y="4653136"/>
            <a:ext cx="1656184" cy="369332"/>
          </a:xfrm>
          <a:prstGeom prst="rect">
            <a:avLst/>
          </a:prstGeom>
          <a:solidFill>
            <a:schemeClr val="accent6">
              <a:lumMod val="75000"/>
            </a:schemeClr>
          </a:solidFill>
          <a:ln>
            <a:solidFill>
              <a:srgbClr val="FF0000"/>
            </a:solidFill>
          </a:ln>
        </p:spPr>
        <p:txBody>
          <a:bodyPr wrap="square" rtlCol="0">
            <a:spAutoFit/>
          </a:bodyPr>
          <a:lstStyle/>
          <a:p>
            <a:r>
              <a:rPr lang="nl-NL" dirty="0" smtClean="0"/>
              <a:t>Accept</a:t>
            </a:r>
            <a:endParaRPr lang="nl-NL" dirty="0"/>
          </a:p>
        </p:txBody>
      </p:sp>
      <p:sp>
        <p:nvSpPr>
          <p:cNvPr id="23" name="Tekstvak 22"/>
          <p:cNvSpPr txBox="1"/>
          <p:nvPr/>
        </p:nvSpPr>
        <p:spPr>
          <a:xfrm>
            <a:off x="6372200" y="5022468"/>
            <a:ext cx="2808312" cy="369332"/>
          </a:xfrm>
          <a:prstGeom prst="rect">
            <a:avLst/>
          </a:prstGeom>
          <a:solidFill>
            <a:schemeClr val="accent6">
              <a:lumMod val="75000"/>
            </a:schemeClr>
          </a:solidFill>
          <a:ln>
            <a:solidFill>
              <a:srgbClr val="FF0000"/>
            </a:solidFill>
          </a:ln>
        </p:spPr>
        <p:txBody>
          <a:bodyPr wrap="square" rtlCol="0">
            <a:spAutoFit/>
          </a:bodyPr>
          <a:lstStyle/>
          <a:p>
            <a:r>
              <a:rPr lang="nl-NL" dirty="0" smtClean="0"/>
              <a:t>The map is </a:t>
            </a:r>
            <a:r>
              <a:rPr lang="nl-NL" dirty="0" err="1" smtClean="0"/>
              <a:t>not</a:t>
            </a:r>
            <a:r>
              <a:rPr lang="nl-NL" dirty="0" smtClean="0"/>
              <a:t> the </a:t>
            </a:r>
            <a:r>
              <a:rPr lang="nl-NL" dirty="0" err="1" smtClean="0"/>
              <a:t>territory</a:t>
            </a:r>
            <a:endParaRPr lang="nl-NL" dirty="0"/>
          </a:p>
        </p:txBody>
      </p:sp>
      <p:sp>
        <p:nvSpPr>
          <p:cNvPr id="24" name="Tekstvak 23"/>
          <p:cNvSpPr txBox="1"/>
          <p:nvPr/>
        </p:nvSpPr>
        <p:spPr>
          <a:xfrm>
            <a:off x="467544" y="5805264"/>
            <a:ext cx="2376264" cy="369332"/>
          </a:xfrm>
          <a:prstGeom prst="rect">
            <a:avLst/>
          </a:prstGeom>
          <a:solidFill>
            <a:srgbClr val="FF0000"/>
          </a:solidFill>
          <a:ln>
            <a:solidFill>
              <a:srgbClr val="FF0000"/>
            </a:solidFill>
          </a:ln>
        </p:spPr>
        <p:txBody>
          <a:bodyPr wrap="square" rtlCol="0">
            <a:spAutoFit/>
          </a:bodyPr>
          <a:lstStyle/>
          <a:p>
            <a:r>
              <a:rPr lang="nl-NL" dirty="0" err="1" smtClean="0"/>
              <a:t>Reframing</a:t>
            </a:r>
            <a:endParaRPr lang="nl-NL" dirty="0"/>
          </a:p>
        </p:txBody>
      </p:sp>
      <p:sp>
        <p:nvSpPr>
          <p:cNvPr id="25" name="Tekstvak 24"/>
          <p:cNvSpPr txBox="1"/>
          <p:nvPr/>
        </p:nvSpPr>
        <p:spPr>
          <a:xfrm>
            <a:off x="6012160" y="5517232"/>
            <a:ext cx="2448272" cy="369332"/>
          </a:xfrm>
          <a:prstGeom prst="rect">
            <a:avLst/>
          </a:prstGeom>
          <a:solidFill>
            <a:schemeClr val="tx2">
              <a:lumMod val="60000"/>
              <a:lumOff val="40000"/>
            </a:schemeClr>
          </a:solidFill>
          <a:ln>
            <a:solidFill>
              <a:srgbClr val="FF0000"/>
            </a:solidFill>
          </a:ln>
        </p:spPr>
        <p:txBody>
          <a:bodyPr wrap="square" rtlCol="0">
            <a:spAutoFit/>
          </a:bodyPr>
          <a:lstStyle/>
          <a:p>
            <a:r>
              <a:rPr lang="en-US" dirty="0" smtClean="0"/>
              <a:t>Sensory acuity</a:t>
            </a:r>
            <a:endParaRPr lang="nl-NL" dirty="0"/>
          </a:p>
        </p:txBody>
      </p:sp>
      <p:sp>
        <p:nvSpPr>
          <p:cNvPr id="26" name="Tekstvak 25"/>
          <p:cNvSpPr txBox="1"/>
          <p:nvPr/>
        </p:nvSpPr>
        <p:spPr>
          <a:xfrm>
            <a:off x="179512" y="4581128"/>
            <a:ext cx="2376264" cy="369332"/>
          </a:xfrm>
          <a:prstGeom prst="rect">
            <a:avLst/>
          </a:prstGeom>
          <a:solidFill>
            <a:srgbClr val="009900"/>
          </a:solidFill>
          <a:ln>
            <a:solidFill>
              <a:srgbClr val="FF0000"/>
            </a:solidFill>
          </a:ln>
        </p:spPr>
        <p:txBody>
          <a:bodyPr wrap="square" rtlCol="0">
            <a:spAutoFit/>
          </a:bodyPr>
          <a:lstStyle/>
          <a:p>
            <a:r>
              <a:rPr lang="en-US" dirty="0" smtClean="0"/>
              <a:t>Mission building </a:t>
            </a:r>
            <a:endParaRPr lang="nl-NL" dirty="0"/>
          </a:p>
        </p:txBody>
      </p:sp>
      <p:sp>
        <p:nvSpPr>
          <p:cNvPr id="27" name="Tekstvak 26"/>
          <p:cNvSpPr txBox="1"/>
          <p:nvPr/>
        </p:nvSpPr>
        <p:spPr>
          <a:xfrm>
            <a:off x="179512" y="4941168"/>
            <a:ext cx="2664296" cy="369332"/>
          </a:xfrm>
          <a:prstGeom prst="rect">
            <a:avLst/>
          </a:prstGeom>
          <a:solidFill>
            <a:srgbClr val="009900"/>
          </a:solidFill>
          <a:ln>
            <a:solidFill>
              <a:srgbClr val="FF0000"/>
            </a:solidFill>
          </a:ln>
        </p:spPr>
        <p:txBody>
          <a:bodyPr wrap="square" rtlCol="0">
            <a:spAutoFit/>
          </a:bodyPr>
          <a:lstStyle/>
          <a:p>
            <a:r>
              <a:rPr lang="en-US" dirty="0" smtClean="0"/>
              <a:t>Changes on identity level</a:t>
            </a:r>
            <a:endParaRPr lang="nl-NL" dirty="0"/>
          </a:p>
        </p:txBody>
      </p:sp>
      <p:pic>
        <p:nvPicPr>
          <p:cNvPr id="29" name="Tijdelijke aanduiding voor inhoud 5" descr="gereedschapskist2.jpg"/>
          <p:cNvPicPr>
            <a:picLocks noChangeAspect="1"/>
          </p:cNvPicPr>
          <p:nvPr/>
        </p:nvPicPr>
        <p:blipFill>
          <a:blip r:embed="rId4" cstate="print"/>
          <a:srcRect/>
          <a:stretch>
            <a:fillRect/>
          </a:stretch>
        </p:blipFill>
        <p:spPr>
          <a:xfrm>
            <a:off x="3779912" y="5517232"/>
            <a:ext cx="1440160" cy="216024"/>
          </a:xfrm>
          <a:prstGeom prst="rect">
            <a:avLst/>
          </a:prstGeom>
          <a:solidFill>
            <a:srgbClr val="009900"/>
          </a:solidFill>
        </p:spPr>
      </p:pic>
      <p:sp>
        <p:nvSpPr>
          <p:cNvPr id="30" name="Tekstvak 29"/>
          <p:cNvSpPr txBox="1"/>
          <p:nvPr/>
        </p:nvSpPr>
        <p:spPr>
          <a:xfrm>
            <a:off x="4045898" y="5497083"/>
            <a:ext cx="742126" cy="338554"/>
          </a:xfrm>
          <a:prstGeom prst="rect">
            <a:avLst/>
          </a:prstGeom>
          <a:noFill/>
        </p:spPr>
        <p:txBody>
          <a:bodyPr wrap="none" rtlCol="0">
            <a:spAutoFit/>
          </a:bodyPr>
          <a:lstStyle/>
          <a:p>
            <a:r>
              <a:rPr lang="en-US" sz="1600" b="1" dirty="0" smtClean="0">
                <a:solidFill>
                  <a:srgbClr val="FFFF00"/>
                </a:solidFill>
              </a:rPr>
              <a:t>toolkit</a:t>
            </a:r>
            <a:endParaRPr lang="nl-NL" b="1" dirty="0">
              <a:solidFill>
                <a:srgbClr val="FFFF00"/>
              </a:solidFill>
            </a:endParaRPr>
          </a:p>
        </p:txBody>
      </p:sp>
      <p:sp>
        <p:nvSpPr>
          <p:cNvPr id="28" name="Tekstvak 27"/>
          <p:cNvSpPr txBox="1"/>
          <p:nvPr/>
        </p:nvSpPr>
        <p:spPr>
          <a:xfrm>
            <a:off x="35496" y="2708920"/>
            <a:ext cx="2880320" cy="369332"/>
          </a:xfrm>
          <a:prstGeom prst="rect">
            <a:avLst/>
          </a:prstGeom>
          <a:solidFill>
            <a:srgbClr val="00B0F0"/>
          </a:solidFill>
          <a:ln>
            <a:solidFill>
              <a:srgbClr val="FF0000"/>
            </a:solidFill>
          </a:ln>
        </p:spPr>
        <p:txBody>
          <a:bodyPr wrap="square" rtlCol="0">
            <a:spAutoFit/>
          </a:bodyPr>
          <a:lstStyle/>
          <a:p>
            <a:r>
              <a:rPr lang="nl-NL" dirty="0" err="1" smtClean="0"/>
              <a:t>Positive</a:t>
            </a:r>
            <a:r>
              <a:rPr lang="nl-NL" dirty="0" smtClean="0"/>
              <a:t> </a:t>
            </a:r>
            <a:r>
              <a:rPr lang="nl-NL" dirty="0" err="1" smtClean="0"/>
              <a:t>language</a:t>
            </a:r>
            <a:r>
              <a:rPr lang="nl-NL" dirty="0" smtClean="0"/>
              <a:t>: </a:t>
            </a:r>
            <a:r>
              <a:rPr lang="nl-NL" dirty="0" err="1" smtClean="0"/>
              <a:t>Milton</a:t>
            </a:r>
            <a:endParaRPr lang="nl-NL" dirty="0"/>
          </a:p>
        </p:txBody>
      </p:sp>
      <p:sp>
        <p:nvSpPr>
          <p:cNvPr id="31" name="Tekstvak 30"/>
          <p:cNvSpPr txBox="1"/>
          <p:nvPr/>
        </p:nvSpPr>
        <p:spPr>
          <a:xfrm>
            <a:off x="35496" y="2339588"/>
            <a:ext cx="3240360" cy="369332"/>
          </a:xfrm>
          <a:prstGeom prst="rect">
            <a:avLst/>
          </a:prstGeom>
          <a:solidFill>
            <a:srgbClr val="00B0F0"/>
          </a:solidFill>
          <a:ln>
            <a:solidFill>
              <a:srgbClr val="FF0000"/>
            </a:solidFill>
          </a:ln>
        </p:spPr>
        <p:txBody>
          <a:bodyPr wrap="square" rtlCol="0">
            <a:spAutoFit/>
          </a:bodyPr>
          <a:lstStyle/>
          <a:p>
            <a:r>
              <a:rPr lang="nl-NL" dirty="0" err="1" smtClean="0"/>
              <a:t>Hierarchy</a:t>
            </a:r>
            <a:r>
              <a:rPr lang="nl-NL" dirty="0" smtClean="0"/>
              <a:t> in </a:t>
            </a:r>
            <a:r>
              <a:rPr lang="nl-NL" dirty="0" err="1" smtClean="0"/>
              <a:t>language</a:t>
            </a:r>
            <a:r>
              <a:rPr lang="nl-NL" dirty="0" smtClean="0"/>
              <a:t>: </a:t>
            </a:r>
            <a:r>
              <a:rPr lang="nl-NL" dirty="0" err="1" smtClean="0"/>
              <a:t>chunking</a:t>
            </a:r>
            <a:endParaRPr lang="nl-NL" dirty="0"/>
          </a:p>
        </p:txBody>
      </p:sp>
      <p:sp>
        <p:nvSpPr>
          <p:cNvPr id="32" name="Tekstvak 31"/>
          <p:cNvSpPr txBox="1"/>
          <p:nvPr/>
        </p:nvSpPr>
        <p:spPr>
          <a:xfrm>
            <a:off x="6444208" y="3203684"/>
            <a:ext cx="2627784" cy="369332"/>
          </a:xfrm>
          <a:prstGeom prst="rect">
            <a:avLst/>
          </a:prstGeom>
          <a:solidFill>
            <a:schemeClr val="accent3">
              <a:lumMod val="60000"/>
              <a:lumOff val="40000"/>
            </a:schemeClr>
          </a:solidFill>
          <a:ln>
            <a:solidFill>
              <a:srgbClr val="FF0000"/>
            </a:solidFill>
          </a:ln>
        </p:spPr>
        <p:txBody>
          <a:bodyPr wrap="square" rtlCol="0">
            <a:spAutoFit/>
          </a:bodyPr>
          <a:lstStyle/>
          <a:p>
            <a:r>
              <a:rPr lang="nl-NL" dirty="0" smtClean="0"/>
              <a:t>Step to </a:t>
            </a:r>
            <a:r>
              <a:rPr lang="nl-NL" dirty="0" err="1" smtClean="0"/>
              <a:t>side</a:t>
            </a:r>
            <a:r>
              <a:rPr lang="nl-NL" dirty="0" smtClean="0"/>
              <a:t> of the </a:t>
            </a:r>
            <a:r>
              <a:rPr lang="nl-NL" dirty="0" err="1" smtClean="0"/>
              <a:t>cause</a:t>
            </a:r>
            <a:endParaRPr lang="nl-NL" dirty="0"/>
          </a:p>
        </p:txBody>
      </p:sp>
      <p:sp>
        <p:nvSpPr>
          <p:cNvPr id="33" name="Tekstvak 32"/>
          <p:cNvSpPr txBox="1"/>
          <p:nvPr/>
        </p:nvSpPr>
        <p:spPr>
          <a:xfrm>
            <a:off x="6732240" y="1619508"/>
            <a:ext cx="2232248" cy="369332"/>
          </a:xfrm>
          <a:prstGeom prst="rect">
            <a:avLst/>
          </a:prstGeom>
          <a:solidFill>
            <a:srgbClr val="FFFF00"/>
          </a:solidFill>
          <a:ln>
            <a:solidFill>
              <a:srgbClr val="FF0000"/>
            </a:solidFill>
          </a:ln>
        </p:spPr>
        <p:txBody>
          <a:bodyPr wrap="square" rtlCol="0">
            <a:spAutoFit/>
          </a:bodyPr>
          <a:lstStyle/>
          <a:p>
            <a:r>
              <a:rPr lang="nl-NL" dirty="0" smtClean="0"/>
              <a:t>3 Life </a:t>
            </a:r>
            <a:r>
              <a:rPr lang="nl-NL" dirty="0" err="1" smtClean="0"/>
              <a:t>questions</a:t>
            </a:r>
            <a:r>
              <a:rPr lang="nl-NL" dirty="0" smtClean="0"/>
              <a:t>:</a:t>
            </a:r>
            <a:endParaRPr lang="nl-NL" dirty="0"/>
          </a:p>
        </p:txBody>
      </p:sp>
      <p:sp>
        <p:nvSpPr>
          <p:cNvPr id="34" name="Rechthoek 33"/>
          <p:cNvSpPr/>
          <p:nvPr/>
        </p:nvSpPr>
        <p:spPr>
          <a:xfrm rot="20996854">
            <a:off x="328311" y="908720"/>
            <a:ext cx="848738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Non Violent </a:t>
            </a:r>
            <a:r>
              <a:rPr lang="nl-NL"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Communication</a:t>
            </a:r>
            <a:endParaRPr lang="nl-NL"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000" fill="hold"/>
                                        <p:tgtEl>
                                          <p:spTgt spid="29"/>
                                        </p:tgtEl>
                                        <p:attrNameLst>
                                          <p:attrName>ppt_x</p:attrName>
                                        </p:attrNameLst>
                                      </p:cBhvr>
                                      <p:tavLst>
                                        <p:tav tm="0">
                                          <p:val>
                                            <p:strVal val="0-#ppt_w/2"/>
                                          </p:val>
                                        </p:tav>
                                        <p:tav tm="100000">
                                          <p:val>
                                            <p:strVal val="#ppt_x"/>
                                          </p:val>
                                        </p:tav>
                                      </p:tavLst>
                                    </p:anim>
                                    <p:anim calcmode="lin" valueType="num">
                                      <p:cBhvr additive="base">
                                        <p:cTn id="12"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0-#ppt_w/2"/>
                                          </p:val>
                                        </p:tav>
                                        <p:tav tm="100000">
                                          <p:val>
                                            <p:strVal val="#ppt_x"/>
                                          </p:val>
                                        </p:tav>
                                      </p:tavLst>
                                    </p:anim>
                                    <p:anim calcmode="lin" valueType="num">
                                      <p:cBhvr additive="base">
                                        <p:cTn id="1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0-#ppt_w/2"/>
                                          </p:val>
                                        </p:tav>
                                        <p:tav tm="100000">
                                          <p:val>
                                            <p:strVal val="#ppt_x"/>
                                          </p:val>
                                        </p:tav>
                                      </p:tavLst>
                                    </p:anim>
                                    <p:anim calcmode="lin" valueType="num">
                                      <p:cBhvr additive="base">
                                        <p:cTn id="42"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0-#ppt_w/2"/>
                                          </p:val>
                                        </p:tav>
                                        <p:tav tm="100000">
                                          <p:val>
                                            <p:strVal val="#ppt_x"/>
                                          </p:val>
                                        </p:tav>
                                      </p:tavLst>
                                    </p:anim>
                                    <p:anim calcmode="lin" valueType="num">
                                      <p:cBhvr additive="base">
                                        <p:cTn id="4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0-#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0-#ppt_w/2"/>
                                          </p:val>
                                        </p:tav>
                                        <p:tav tm="100000">
                                          <p:val>
                                            <p:strVal val="#ppt_x"/>
                                          </p:val>
                                        </p:tav>
                                      </p:tavLst>
                                    </p:anim>
                                    <p:anim calcmode="lin" valueType="num">
                                      <p:cBhvr additive="base">
                                        <p:cTn id="7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
                                        </p:tgtEl>
                                        <p:attrNameLst>
                                          <p:attrName>style.visibility</p:attrName>
                                        </p:attrNameLst>
                                      </p:cBhvr>
                                      <p:to>
                                        <p:strVal val="visible"/>
                                      </p:to>
                                    </p:set>
                                    <p:anim calcmode="lin" valueType="num">
                                      <p:cBhvr additive="base">
                                        <p:cTn id="83" dur="500" fill="hold"/>
                                        <p:tgtEl>
                                          <p:spTgt spid="4"/>
                                        </p:tgtEl>
                                        <p:attrNameLst>
                                          <p:attrName>ppt_x</p:attrName>
                                        </p:attrNameLst>
                                      </p:cBhvr>
                                      <p:tavLst>
                                        <p:tav tm="0">
                                          <p:val>
                                            <p:strVal val="0-#ppt_w/2"/>
                                          </p:val>
                                        </p:tav>
                                        <p:tav tm="100000">
                                          <p:val>
                                            <p:strVal val="#ppt_x"/>
                                          </p:val>
                                        </p:tav>
                                      </p:tavLst>
                                    </p:anim>
                                    <p:anim calcmode="lin" valueType="num">
                                      <p:cBhvr additive="base">
                                        <p:cTn id="8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0-#ppt_w/2"/>
                                          </p:val>
                                        </p:tav>
                                        <p:tav tm="100000">
                                          <p:val>
                                            <p:strVal val="#ppt_x"/>
                                          </p:val>
                                        </p:tav>
                                      </p:tavLst>
                                    </p:anim>
                                    <p:anim calcmode="lin" valueType="num">
                                      <p:cBhvr additive="base">
                                        <p:cTn id="9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8" fill="hold" grpId="0" nodeType="click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additive="base">
                                        <p:cTn id="101" dur="500" fill="hold"/>
                                        <p:tgtEl>
                                          <p:spTgt spid="28"/>
                                        </p:tgtEl>
                                        <p:attrNameLst>
                                          <p:attrName>ppt_x</p:attrName>
                                        </p:attrNameLst>
                                      </p:cBhvr>
                                      <p:tavLst>
                                        <p:tav tm="0">
                                          <p:val>
                                            <p:strVal val="0-#ppt_w/2"/>
                                          </p:val>
                                        </p:tav>
                                        <p:tav tm="100000">
                                          <p:val>
                                            <p:strVal val="#ppt_x"/>
                                          </p:val>
                                        </p:tav>
                                      </p:tavLst>
                                    </p:anim>
                                    <p:anim calcmode="lin" valueType="num">
                                      <p:cBhvr additive="base">
                                        <p:cTn id="10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8"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0-#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8"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anim calcmode="lin" valueType="num">
                                      <p:cBhvr additive="base">
                                        <p:cTn id="113" dur="500" fill="hold"/>
                                        <p:tgtEl>
                                          <p:spTgt spid="16"/>
                                        </p:tgtEl>
                                        <p:attrNameLst>
                                          <p:attrName>ppt_x</p:attrName>
                                        </p:attrNameLst>
                                      </p:cBhvr>
                                      <p:tavLst>
                                        <p:tav tm="0">
                                          <p:val>
                                            <p:strVal val="0-#ppt_w/2"/>
                                          </p:val>
                                        </p:tav>
                                        <p:tav tm="100000">
                                          <p:val>
                                            <p:strVal val="#ppt_x"/>
                                          </p:val>
                                        </p:tav>
                                      </p:tavLst>
                                    </p:anim>
                                    <p:anim calcmode="lin" valueType="num">
                                      <p:cBhvr additive="base">
                                        <p:cTn id="1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grpId="0" nodeType="click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0-#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grpId="0" nodeType="click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additive="base">
                                        <p:cTn id="125" dur="500" fill="hold"/>
                                        <p:tgtEl>
                                          <p:spTgt spid="26"/>
                                        </p:tgtEl>
                                        <p:attrNameLst>
                                          <p:attrName>ppt_x</p:attrName>
                                        </p:attrNameLst>
                                      </p:cBhvr>
                                      <p:tavLst>
                                        <p:tav tm="0">
                                          <p:val>
                                            <p:strVal val="0-#ppt_w/2"/>
                                          </p:val>
                                        </p:tav>
                                        <p:tav tm="100000">
                                          <p:val>
                                            <p:strVal val="#ppt_x"/>
                                          </p:val>
                                        </p:tav>
                                      </p:tavLst>
                                    </p:anim>
                                    <p:anim calcmode="lin" valueType="num">
                                      <p:cBhvr additive="base">
                                        <p:cTn id="12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grpId="0" nodeType="click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additive="base">
                                        <p:cTn id="131" dur="500" fill="hold"/>
                                        <p:tgtEl>
                                          <p:spTgt spid="27"/>
                                        </p:tgtEl>
                                        <p:attrNameLst>
                                          <p:attrName>ppt_x</p:attrName>
                                        </p:attrNameLst>
                                      </p:cBhvr>
                                      <p:tavLst>
                                        <p:tav tm="0">
                                          <p:val>
                                            <p:strVal val="0-#ppt_w/2"/>
                                          </p:val>
                                        </p:tav>
                                        <p:tav tm="100000">
                                          <p:val>
                                            <p:strVal val="#ppt_x"/>
                                          </p:val>
                                        </p:tav>
                                      </p:tavLst>
                                    </p:anim>
                                    <p:anim calcmode="lin" valueType="num">
                                      <p:cBhvr additive="base">
                                        <p:cTn id="1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grpId="0" nodeType="click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additive="base">
                                        <p:cTn id="137" dur="500" fill="hold"/>
                                        <p:tgtEl>
                                          <p:spTgt spid="17"/>
                                        </p:tgtEl>
                                        <p:attrNameLst>
                                          <p:attrName>ppt_x</p:attrName>
                                        </p:attrNameLst>
                                      </p:cBhvr>
                                      <p:tavLst>
                                        <p:tav tm="0">
                                          <p:val>
                                            <p:strVal val="0-#ppt_w/2"/>
                                          </p:val>
                                        </p:tav>
                                        <p:tav tm="100000">
                                          <p:val>
                                            <p:strVal val="#ppt_x"/>
                                          </p:val>
                                        </p:tav>
                                      </p:tavLst>
                                    </p:anim>
                                    <p:anim calcmode="lin" valueType="num">
                                      <p:cBhvr additive="base">
                                        <p:cTn id="1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8"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 calcmode="lin" valueType="num">
                                      <p:cBhvr additive="base">
                                        <p:cTn id="143" dur="500" fill="hold"/>
                                        <p:tgtEl>
                                          <p:spTgt spid="24"/>
                                        </p:tgtEl>
                                        <p:attrNameLst>
                                          <p:attrName>ppt_x</p:attrName>
                                        </p:attrNameLst>
                                      </p:cBhvr>
                                      <p:tavLst>
                                        <p:tav tm="0">
                                          <p:val>
                                            <p:strVal val="0-#ppt_w/2"/>
                                          </p:val>
                                        </p:tav>
                                        <p:tav tm="100000">
                                          <p:val>
                                            <p:strVal val="#ppt_x"/>
                                          </p:val>
                                        </p:tav>
                                      </p:tavLst>
                                    </p:anim>
                                    <p:anim calcmode="lin" valueType="num">
                                      <p:cBhvr additive="base">
                                        <p:cTn id="14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ntr" presetSubtype="8" fill="hold" grpId="0" nodeType="clickEffect">
                                  <p:stCondLst>
                                    <p:cond delay="0"/>
                                  </p:stCondLst>
                                  <p:childTnLst>
                                    <p:set>
                                      <p:cBhvr>
                                        <p:cTn id="148" dur="1" fill="hold">
                                          <p:stCondLst>
                                            <p:cond delay="0"/>
                                          </p:stCondLst>
                                        </p:cTn>
                                        <p:tgtEl>
                                          <p:spTgt spid="20"/>
                                        </p:tgtEl>
                                        <p:attrNameLst>
                                          <p:attrName>style.visibility</p:attrName>
                                        </p:attrNameLst>
                                      </p:cBhvr>
                                      <p:to>
                                        <p:strVal val="visible"/>
                                      </p:to>
                                    </p:set>
                                    <p:anim calcmode="lin" valueType="num">
                                      <p:cBhvr additive="base">
                                        <p:cTn id="149" dur="500" fill="hold"/>
                                        <p:tgtEl>
                                          <p:spTgt spid="20"/>
                                        </p:tgtEl>
                                        <p:attrNameLst>
                                          <p:attrName>ppt_x</p:attrName>
                                        </p:attrNameLst>
                                      </p:cBhvr>
                                      <p:tavLst>
                                        <p:tav tm="0">
                                          <p:val>
                                            <p:strVal val="0-#ppt_w/2"/>
                                          </p:val>
                                        </p:tav>
                                        <p:tav tm="100000">
                                          <p:val>
                                            <p:strVal val="#ppt_x"/>
                                          </p:val>
                                        </p:tav>
                                      </p:tavLst>
                                    </p:anim>
                                    <p:anim calcmode="lin" valueType="num">
                                      <p:cBhvr additive="base">
                                        <p:cTn id="1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 presetClass="entr" presetSubtype="8" fill="hold" grpId="0" nodeType="click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additive="base">
                                        <p:cTn id="155" dur="500" fill="hold"/>
                                        <p:tgtEl>
                                          <p:spTgt spid="18"/>
                                        </p:tgtEl>
                                        <p:attrNameLst>
                                          <p:attrName>ppt_x</p:attrName>
                                        </p:attrNameLst>
                                      </p:cBhvr>
                                      <p:tavLst>
                                        <p:tav tm="0">
                                          <p:val>
                                            <p:strVal val="0-#ppt_w/2"/>
                                          </p:val>
                                        </p:tav>
                                        <p:tav tm="100000">
                                          <p:val>
                                            <p:strVal val="#ppt_x"/>
                                          </p:val>
                                        </p:tav>
                                      </p:tavLst>
                                    </p:anim>
                                    <p:anim calcmode="lin" valueType="num">
                                      <p:cBhvr additive="base">
                                        <p:cTn id="15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500" fill="hold"/>
                                        <p:tgtEl>
                                          <p:spTgt spid="34"/>
                                        </p:tgtEl>
                                        <p:attrNameLst>
                                          <p:attrName>ppt_x</p:attrName>
                                        </p:attrNameLst>
                                      </p:cBhvr>
                                      <p:tavLst>
                                        <p:tav tm="0">
                                          <p:val>
                                            <p:strVal val="#ppt_x"/>
                                          </p:val>
                                        </p:tav>
                                        <p:tav tm="100000">
                                          <p:val>
                                            <p:strVal val="#ppt_x"/>
                                          </p:val>
                                        </p:tav>
                                      </p:tavLst>
                                    </p:anim>
                                    <p:anim calcmode="lin" valueType="num">
                                      <p:cBhvr additive="base">
                                        <p:cTn id="1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en-US" b="1" smtClean="0">
                <a:solidFill>
                  <a:srgbClr val="FF0000"/>
                </a:solidFill>
              </a:rPr>
              <a:t>The three life questions</a:t>
            </a:r>
            <a:endParaRPr lang="nl-NL" b="1" smtClean="0">
              <a:solidFill>
                <a:srgbClr val="FF0000"/>
              </a:solidFill>
            </a:endParaRPr>
          </a:p>
        </p:txBody>
      </p:sp>
      <p:sp>
        <p:nvSpPr>
          <p:cNvPr id="8195" name="Tijdelijke aanduiding voor inhoud 2"/>
          <p:cNvSpPr>
            <a:spLocks noGrp="1"/>
          </p:cNvSpPr>
          <p:nvPr>
            <p:ph idx="1"/>
          </p:nvPr>
        </p:nvSpPr>
        <p:spPr>
          <a:xfrm>
            <a:off x="1403648" y="1600200"/>
            <a:ext cx="7283152" cy="4525963"/>
          </a:xfrm>
        </p:spPr>
        <p:txBody>
          <a:bodyPr>
            <a:noAutofit/>
          </a:bodyPr>
          <a:lstStyle/>
          <a:p>
            <a:pPr eaLnBrk="1" hangingPunct="1">
              <a:lnSpc>
                <a:spcPct val="200000"/>
              </a:lnSpc>
              <a:buFont typeface="Arial" pitchFamily="34" charset="0"/>
              <a:buNone/>
            </a:pPr>
            <a:r>
              <a:rPr lang="en-US" sz="4400" b="1" dirty="0" smtClean="0">
                <a:solidFill>
                  <a:srgbClr val="0000FF"/>
                </a:solidFill>
              </a:rPr>
              <a:t>1 What do I focus on?</a:t>
            </a:r>
          </a:p>
          <a:p>
            <a:pPr eaLnBrk="1" hangingPunct="1">
              <a:lnSpc>
                <a:spcPct val="200000"/>
              </a:lnSpc>
              <a:buFont typeface="Arial" pitchFamily="34" charset="0"/>
              <a:buNone/>
            </a:pPr>
            <a:r>
              <a:rPr lang="en-US" sz="4400" b="1" dirty="0" smtClean="0">
                <a:solidFill>
                  <a:srgbClr val="0000FF"/>
                </a:solidFill>
              </a:rPr>
              <a:t>2 What meaning do I give it?</a:t>
            </a:r>
          </a:p>
          <a:p>
            <a:pPr eaLnBrk="1" hangingPunct="1">
              <a:lnSpc>
                <a:spcPct val="200000"/>
              </a:lnSpc>
              <a:buFont typeface="Arial" pitchFamily="34" charset="0"/>
              <a:buNone/>
            </a:pPr>
            <a:r>
              <a:rPr lang="en-US" sz="4400" b="1" dirty="0" smtClean="0">
                <a:solidFill>
                  <a:srgbClr val="0000FF"/>
                </a:solidFill>
              </a:rPr>
              <a:t>3 What do I do?</a:t>
            </a:r>
            <a:endParaRPr lang="nl-NL" sz="4400" b="1" dirty="0" smtClean="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5118</TotalTime>
  <Words>989</Words>
  <Application>Microsoft Office PowerPoint</Application>
  <PresentationFormat>Diavoorstelling (4:3)</PresentationFormat>
  <Paragraphs>259</Paragraphs>
  <Slides>36</Slides>
  <Notes>1</Notes>
  <HiddenSlides>0</HiddenSlides>
  <MMClips>0</MMClips>
  <ScaleCrop>false</ScaleCrop>
  <HeadingPairs>
    <vt:vector size="4" baseType="variant">
      <vt:variant>
        <vt:lpstr>Thema</vt:lpstr>
      </vt:variant>
      <vt:variant>
        <vt:i4>1</vt:i4>
      </vt:variant>
      <vt:variant>
        <vt:lpstr>Diatitels</vt:lpstr>
      </vt:variant>
      <vt:variant>
        <vt:i4>36</vt:i4>
      </vt:variant>
    </vt:vector>
  </HeadingPairs>
  <TitlesOfParts>
    <vt:vector size="37" baseType="lpstr">
      <vt:lpstr>Office-thema</vt:lpstr>
      <vt:lpstr>Welcome to the NLP-course “Your Unlimited Powers”</vt:lpstr>
      <vt:lpstr>Program of today</vt:lpstr>
      <vt:lpstr>Getting to know each other</vt:lpstr>
      <vt:lpstr>Group support</vt:lpstr>
      <vt:lpstr>Recent Situation </vt:lpstr>
      <vt:lpstr>Goal(s) for this course</vt:lpstr>
      <vt:lpstr>What is NLP?</vt:lpstr>
      <vt:lpstr>The toolkit of NLP:Neuro Linguistic Programming</vt:lpstr>
      <vt:lpstr>The three life questions</vt:lpstr>
      <vt:lpstr>1. What are they focusing on?</vt:lpstr>
      <vt:lpstr>Exercise 3 life questions</vt:lpstr>
      <vt:lpstr>NLP founders</vt:lpstr>
      <vt:lpstr>Tony Robins</vt:lpstr>
      <vt:lpstr>Robert Dilts</vt:lpstr>
      <vt:lpstr>Who is who in NLP?</vt:lpstr>
      <vt:lpstr>Presuppositions of NLP</vt:lpstr>
      <vt:lpstr>Sensory Acuity</vt:lpstr>
      <vt:lpstr>Sensory Acuity</vt:lpstr>
      <vt:lpstr>Dia 19</vt:lpstr>
      <vt:lpstr>Sensory acuity,  What do we observe?</vt:lpstr>
      <vt:lpstr>The Head Tree</vt:lpstr>
      <vt:lpstr>How sharp are your senses?</vt:lpstr>
      <vt:lpstr>Focus with Sensory Acuity!</vt:lpstr>
      <vt:lpstr>Very much  Sensory Acuit! </vt:lpstr>
      <vt:lpstr>Dia 25</vt:lpstr>
      <vt:lpstr>What do we need to get a complete picture?</vt:lpstr>
      <vt:lpstr>Sometimes it works differently ……..</vt:lpstr>
      <vt:lpstr>Misleading?</vt:lpstr>
      <vt:lpstr>As it was in the original photo</vt:lpstr>
      <vt:lpstr>What are the lines doing, you think?</vt:lpstr>
      <vt:lpstr>Dia 31</vt:lpstr>
      <vt:lpstr>Dia 32</vt:lpstr>
      <vt:lpstr>Dia 33</vt:lpstr>
      <vt:lpstr>Dia 34</vt:lpstr>
      <vt:lpstr>Dia 35</vt:lpstr>
      <vt:lpstr>Dia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Admin</dc:creator>
  <cp:lastModifiedBy>Admin</cp:lastModifiedBy>
  <cp:revision>68</cp:revision>
  <dcterms:created xsi:type="dcterms:W3CDTF">2013-10-31T15:25:59Z</dcterms:created>
  <dcterms:modified xsi:type="dcterms:W3CDTF">2017-10-28T21:04:17Z</dcterms:modified>
</cp:coreProperties>
</file>